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72" r:id="rId4"/>
  </p:sldMasterIdLst>
  <p:notesMasterIdLst>
    <p:notesMasterId r:id="rId48"/>
  </p:notesMasterIdLst>
  <p:sldIdLst>
    <p:sldId id="273" r:id="rId5"/>
    <p:sldId id="355" r:id="rId6"/>
    <p:sldId id="356" r:id="rId7"/>
    <p:sldId id="305" r:id="rId8"/>
    <p:sldId id="297" r:id="rId9"/>
    <p:sldId id="310" r:id="rId10"/>
    <p:sldId id="311" r:id="rId11"/>
    <p:sldId id="306" r:id="rId12"/>
    <p:sldId id="307" r:id="rId13"/>
    <p:sldId id="298" r:id="rId14"/>
    <p:sldId id="308" r:id="rId15"/>
    <p:sldId id="304" r:id="rId16"/>
    <p:sldId id="312" r:id="rId17"/>
    <p:sldId id="309" r:id="rId18"/>
    <p:sldId id="315" r:id="rId19"/>
    <p:sldId id="322" r:id="rId20"/>
    <p:sldId id="324" r:id="rId21"/>
    <p:sldId id="320" r:id="rId22"/>
    <p:sldId id="319" r:id="rId23"/>
    <p:sldId id="326" r:id="rId24"/>
    <p:sldId id="325" r:id="rId25"/>
    <p:sldId id="329" r:id="rId26"/>
    <p:sldId id="349" r:id="rId27"/>
    <p:sldId id="330" r:id="rId28"/>
    <p:sldId id="328" r:id="rId29"/>
    <p:sldId id="357" r:id="rId30"/>
    <p:sldId id="327" r:id="rId31"/>
    <p:sldId id="335" r:id="rId32"/>
    <p:sldId id="350" r:id="rId33"/>
    <p:sldId id="353" r:id="rId34"/>
    <p:sldId id="351" r:id="rId35"/>
    <p:sldId id="336" r:id="rId36"/>
    <p:sldId id="339" r:id="rId37"/>
    <p:sldId id="337" r:id="rId38"/>
    <p:sldId id="341" r:id="rId39"/>
    <p:sldId id="342" r:id="rId40"/>
    <p:sldId id="343" r:id="rId41"/>
    <p:sldId id="344" r:id="rId42"/>
    <p:sldId id="334" r:id="rId43"/>
    <p:sldId id="348" r:id="rId44"/>
    <p:sldId id="338" r:id="rId45"/>
    <p:sldId id="333" r:id="rId46"/>
    <p:sldId id="354" r:id="rId47"/>
  </p:sldIdLst>
  <p:sldSz cx="9144000" cy="5143500" type="screen16x9"/>
  <p:notesSz cx="6858000" cy="9144000"/>
  <p:defaultTextStyle>
    <a:defPPr>
      <a:defRPr lang="nl-NL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0FBC718-BB3D-4FE2-8016-1F0C7A912E67}" v="890" dt="2019-10-06T13:09:52.27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67" autoAdjust="0"/>
    <p:restoredTop sz="94626"/>
  </p:normalViewPr>
  <p:slideViewPr>
    <p:cSldViewPr snapToGrid="0" snapToObjects="1">
      <p:cViewPr>
        <p:scale>
          <a:sx n="100" d="100"/>
          <a:sy n="100" d="100"/>
        </p:scale>
        <p:origin x="986" y="24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51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cco Cijsouw" userId="3fcdd2c0-24be-4ef3-b421-82e6e91aab0d" providerId="ADAL" clId="{C0FBC718-BB3D-4FE2-8016-1F0C7A912E67}"/>
    <pc:docChg chg="undo custSel addSld delSld modSld sldOrd">
      <pc:chgData name="Jacco Cijsouw" userId="3fcdd2c0-24be-4ef3-b421-82e6e91aab0d" providerId="ADAL" clId="{C0FBC718-BB3D-4FE2-8016-1F0C7A912E67}" dt="2019-10-06T13:10:36.084" v="9970" actId="1076"/>
      <pc:docMkLst>
        <pc:docMk/>
      </pc:docMkLst>
      <pc:sldChg chg="modSp">
        <pc:chgData name="Jacco Cijsouw" userId="3fcdd2c0-24be-4ef3-b421-82e6e91aab0d" providerId="ADAL" clId="{C0FBC718-BB3D-4FE2-8016-1F0C7A912E67}" dt="2019-09-17T12:22:04.903" v="8974" actId="6549"/>
        <pc:sldMkLst>
          <pc:docMk/>
          <pc:sldMk cId="1349376254" sldId="273"/>
        </pc:sldMkLst>
        <pc:spChg chg="mod">
          <ac:chgData name="Jacco Cijsouw" userId="3fcdd2c0-24be-4ef3-b421-82e6e91aab0d" providerId="ADAL" clId="{C0FBC718-BB3D-4FE2-8016-1F0C7A912E67}" dt="2019-09-17T12:22:04.903" v="8974" actId="6549"/>
          <ac:spMkLst>
            <pc:docMk/>
            <pc:sldMk cId="1349376254" sldId="273"/>
            <ac:spMk id="3" creationId="{00000000-0000-0000-0000-000000000000}"/>
          </ac:spMkLst>
        </pc:spChg>
      </pc:sldChg>
      <pc:sldChg chg="modSp">
        <pc:chgData name="Jacco Cijsouw" userId="3fcdd2c0-24be-4ef3-b421-82e6e91aab0d" providerId="ADAL" clId="{C0FBC718-BB3D-4FE2-8016-1F0C7A912E67}" dt="2019-10-04T08:14:51.825" v="9406" actId="20577"/>
        <pc:sldMkLst>
          <pc:docMk/>
          <pc:sldMk cId="3710910900" sldId="297"/>
        </pc:sldMkLst>
        <pc:spChg chg="mod">
          <ac:chgData name="Jacco Cijsouw" userId="3fcdd2c0-24be-4ef3-b421-82e6e91aab0d" providerId="ADAL" clId="{C0FBC718-BB3D-4FE2-8016-1F0C7A912E67}" dt="2019-10-04T08:14:51.825" v="9406" actId="20577"/>
          <ac:spMkLst>
            <pc:docMk/>
            <pc:sldMk cId="3710910900" sldId="297"/>
            <ac:spMk id="5" creationId="{394D97A3-B8CF-4662-A0C8-396CA42753F2}"/>
          </ac:spMkLst>
        </pc:spChg>
      </pc:sldChg>
      <pc:sldChg chg="addSp delSp modSp add ord">
        <pc:chgData name="Jacco Cijsouw" userId="3fcdd2c0-24be-4ef3-b421-82e6e91aab0d" providerId="ADAL" clId="{C0FBC718-BB3D-4FE2-8016-1F0C7A912E67}" dt="2019-10-06T12:39:55.303" v="9585" actId="20577"/>
        <pc:sldMkLst>
          <pc:docMk/>
          <pc:sldMk cId="2340511262" sldId="298"/>
        </pc:sldMkLst>
        <pc:spChg chg="del">
          <ac:chgData name="Jacco Cijsouw" userId="3fcdd2c0-24be-4ef3-b421-82e6e91aab0d" providerId="ADAL" clId="{C0FBC718-BB3D-4FE2-8016-1F0C7A912E67}" dt="2019-09-11T19:02:29.456" v="2"/>
          <ac:spMkLst>
            <pc:docMk/>
            <pc:sldMk cId="2340511262" sldId="298"/>
            <ac:spMk id="2" creationId="{B6093557-81F6-4223-A4A1-6DE9471181D7}"/>
          </ac:spMkLst>
        </pc:spChg>
        <pc:spChg chg="del">
          <ac:chgData name="Jacco Cijsouw" userId="3fcdd2c0-24be-4ef3-b421-82e6e91aab0d" providerId="ADAL" clId="{C0FBC718-BB3D-4FE2-8016-1F0C7A912E67}" dt="2019-09-11T19:02:29.456" v="2"/>
          <ac:spMkLst>
            <pc:docMk/>
            <pc:sldMk cId="2340511262" sldId="298"/>
            <ac:spMk id="3" creationId="{ED5BC6AF-45FC-4835-A058-573D2603A397}"/>
          </ac:spMkLst>
        </pc:spChg>
        <pc:spChg chg="del">
          <ac:chgData name="Jacco Cijsouw" userId="3fcdd2c0-24be-4ef3-b421-82e6e91aab0d" providerId="ADAL" clId="{C0FBC718-BB3D-4FE2-8016-1F0C7A912E67}" dt="2019-09-11T19:02:29.456" v="2"/>
          <ac:spMkLst>
            <pc:docMk/>
            <pc:sldMk cId="2340511262" sldId="298"/>
            <ac:spMk id="4" creationId="{EAE9144F-8074-44D8-974D-9DB2B09AAE73}"/>
          </ac:spMkLst>
        </pc:spChg>
        <pc:spChg chg="add mod">
          <ac:chgData name="Jacco Cijsouw" userId="3fcdd2c0-24be-4ef3-b421-82e6e91aab0d" providerId="ADAL" clId="{C0FBC718-BB3D-4FE2-8016-1F0C7A912E67}" dt="2019-10-06T12:39:55.303" v="9585" actId="20577"/>
          <ac:spMkLst>
            <pc:docMk/>
            <pc:sldMk cId="2340511262" sldId="298"/>
            <ac:spMk id="5" creationId="{E0F4D556-6726-426F-9B4D-456C0216FEAB}"/>
          </ac:spMkLst>
        </pc:spChg>
        <pc:spChg chg="add del mod">
          <ac:chgData name="Jacco Cijsouw" userId="3fcdd2c0-24be-4ef3-b421-82e6e91aab0d" providerId="ADAL" clId="{C0FBC718-BB3D-4FE2-8016-1F0C7A912E67}" dt="2019-09-11T19:04:07.153" v="66" actId="478"/>
          <ac:spMkLst>
            <pc:docMk/>
            <pc:sldMk cId="2340511262" sldId="298"/>
            <ac:spMk id="6" creationId="{C7AD8CEC-77DE-4D63-8819-2FD09D7A1880}"/>
          </ac:spMkLst>
        </pc:spChg>
        <pc:spChg chg="add del mod">
          <ac:chgData name="Jacco Cijsouw" userId="3fcdd2c0-24be-4ef3-b421-82e6e91aab0d" providerId="ADAL" clId="{C0FBC718-BB3D-4FE2-8016-1F0C7A912E67}" dt="2019-09-11T19:04:17.705" v="67" actId="478"/>
          <ac:spMkLst>
            <pc:docMk/>
            <pc:sldMk cId="2340511262" sldId="298"/>
            <ac:spMk id="7" creationId="{0B341A81-8CAB-4112-94C8-1000CA4615CB}"/>
          </ac:spMkLst>
        </pc:spChg>
        <pc:spChg chg="add mod">
          <ac:chgData name="Jacco Cijsouw" userId="3fcdd2c0-24be-4ef3-b421-82e6e91aab0d" providerId="ADAL" clId="{C0FBC718-BB3D-4FE2-8016-1F0C7A912E67}" dt="2019-09-11T19:59:23.212" v="111" actId="14100"/>
          <ac:spMkLst>
            <pc:docMk/>
            <pc:sldMk cId="2340511262" sldId="298"/>
            <ac:spMk id="11" creationId="{B72B5627-2D83-45CA-A9DA-12AAB427B462}"/>
          </ac:spMkLst>
        </pc:spChg>
        <pc:spChg chg="add mod">
          <ac:chgData name="Jacco Cijsouw" userId="3fcdd2c0-24be-4ef3-b421-82e6e91aab0d" providerId="ADAL" clId="{C0FBC718-BB3D-4FE2-8016-1F0C7A912E67}" dt="2019-09-11T20:00:02.083" v="118" actId="14100"/>
          <ac:spMkLst>
            <pc:docMk/>
            <pc:sldMk cId="2340511262" sldId="298"/>
            <ac:spMk id="12" creationId="{0863ABC7-1AFD-4CA5-BA59-F4699C52E727}"/>
          </ac:spMkLst>
        </pc:spChg>
        <pc:spChg chg="add mod">
          <ac:chgData name="Jacco Cijsouw" userId="3fcdd2c0-24be-4ef3-b421-82e6e91aab0d" providerId="ADAL" clId="{C0FBC718-BB3D-4FE2-8016-1F0C7A912E67}" dt="2019-09-11T20:00:09.125" v="120" actId="1076"/>
          <ac:spMkLst>
            <pc:docMk/>
            <pc:sldMk cId="2340511262" sldId="298"/>
            <ac:spMk id="13" creationId="{C84485CD-FA94-42A8-A8DD-1558CAD77FA9}"/>
          </ac:spMkLst>
        </pc:spChg>
        <pc:picChg chg="add mod">
          <ac:chgData name="Jacco Cijsouw" userId="3fcdd2c0-24be-4ef3-b421-82e6e91aab0d" providerId="ADAL" clId="{C0FBC718-BB3D-4FE2-8016-1F0C7A912E67}" dt="2019-09-11T20:00:07.465" v="119" actId="1076"/>
          <ac:picMkLst>
            <pc:docMk/>
            <pc:sldMk cId="2340511262" sldId="298"/>
            <ac:picMk id="8" creationId="{FEE0A78D-9ED6-4661-B169-3758AB811A58}"/>
          </ac:picMkLst>
        </pc:picChg>
        <pc:picChg chg="add mod">
          <ac:chgData name="Jacco Cijsouw" userId="3fcdd2c0-24be-4ef3-b421-82e6e91aab0d" providerId="ADAL" clId="{C0FBC718-BB3D-4FE2-8016-1F0C7A912E67}" dt="2019-09-11T19:59:54.254" v="116" actId="1076"/>
          <ac:picMkLst>
            <pc:docMk/>
            <pc:sldMk cId="2340511262" sldId="298"/>
            <ac:picMk id="9" creationId="{C68B45D8-551F-433A-B8D2-EF5B436D950E}"/>
          </ac:picMkLst>
        </pc:picChg>
        <pc:picChg chg="add mod">
          <ac:chgData name="Jacco Cijsouw" userId="3fcdd2c0-24be-4ef3-b421-82e6e91aab0d" providerId="ADAL" clId="{C0FBC718-BB3D-4FE2-8016-1F0C7A912E67}" dt="2019-09-11T20:00:15.051" v="121" actId="1076"/>
          <ac:picMkLst>
            <pc:docMk/>
            <pc:sldMk cId="2340511262" sldId="298"/>
            <ac:picMk id="10" creationId="{AF169BA0-DB60-4095-B6B6-252F53579C7C}"/>
          </ac:picMkLst>
        </pc:picChg>
      </pc:sldChg>
      <pc:sldChg chg="addSp delSp modSp add ord">
        <pc:chgData name="Jacco Cijsouw" userId="3fcdd2c0-24be-4ef3-b421-82e6e91aab0d" providerId="ADAL" clId="{C0FBC718-BB3D-4FE2-8016-1F0C7A912E67}" dt="2019-09-16T17:46:39.942" v="7559"/>
        <pc:sldMkLst>
          <pc:docMk/>
          <pc:sldMk cId="2287666695" sldId="304"/>
        </pc:sldMkLst>
        <pc:spChg chg="del mod">
          <ac:chgData name="Jacco Cijsouw" userId="3fcdd2c0-24be-4ef3-b421-82e6e91aab0d" providerId="ADAL" clId="{C0FBC718-BB3D-4FE2-8016-1F0C7A912E67}" dt="2019-09-13T07:36:29.664" v="1221" actId="478"/>
          <ac:spMkLst>
            <pc:docMk/>
            <pc:sldMk cId="2287666695" sldId="304"/>
            <ac:spMk id="5" creationId="{D4352E56-B0E4-42CD-952B-D89201ED3016}"/>
          </ac:spMkLst>
        </pc:spChg>
        <pc:picChg chg="mod">
          <ac:chgData name="Jacco Cijsouw" userId="3fcdd2c0-24be-4ef3-b421-82e6e91aab0d" providerId="ADAL" clId="{C0FBC718-BB3D-4FE2-8016-1F0C7A912E67}" dt="2019-09-11T20:13:58.444" v="203" actId="14100"/>
          <ac:picMkLst>
            <pc:docMk/>
            <pc:sldMk cId="2287666695" sldId="304"/>
            <ac:picMk id="2" creationId="{9A32F05B-5BCD-43BF-A2E0-395EBEC02CE0}"/>
          </ac:picMkLst>
        </pc:picChg>
        <pc:picChg chg="mod">
          <ac:chgData name="Jacco Cijsouw" userId="3fcdd2c0-24be-4ef3-b421-82e6e91aab0d" providerId="ADAL" clId="{C0FBC718-BB3D-4FE2-8016-1F0C7A912E67}" dt="2019-09-11T20:13:55.200" v="202" actId="14100"/>
          <ac:picMkLst>
            <pc:docMk/>
            <pc:sldMk cId="2287666695" sldId="304"/>
            <ac:picMk id="3" creationId="{BCECEC45-BB43-4B81-B00D-907C208DFF45}"/>
          </ac:picMkLst>
        </pc:picChg>
        <pc:picChg chg="mod">
          <ac:chgData name="Jacco Cijsouw" userId="3fcdd2c0-24be-4ef3-b421-82e6e91aab0d" providerId="ADAL" clId="{C0FBC718-BB3D-4FE2-8016-1F0C7A912E67}" dt="2019-09-11T20:13:52.153" v="201" actId="14100"/>
          <ac:picMkLst>
            <pc:docMk/>
            <pc:sldMk cId="2287666695" sldId="304"/>
            <ac:picMk id="4" creationId="{2C635582-AACA-41A2-92D6-042791A85CC9}"/>
          </ac:picMkLst>
        </pc:picChg>
        <pc:picChg chg="add mod">
          <ac:chgData name="Jacco Cijsouw" userId="3fcdd2c0-24be-4ef3-b421-82e6e91aab0d" providerId="ADAL" clId="{C0FBC718-BB3D-4FE2-8016-1F0C7A912E67}" dt="2019-09-11T20:14:08.796" v="206" actId="14100"/>
          <ac:picMkLst>
            <pc:docMk/>
            <pc:sldMk cId="2287666695" sldId="304"/>
            <ac:picMk id="6" creationId="{7958B6EF-5100-40C5-A6D8-E8583D5BBF30}"/>
          </ac:picMkLst>
        </pc:picChg>
        <pc:picChg chg="mod">
          <ac:chgData name="Jacco Cijsouw" userId="3fcdd2c0-24be-4ef3-b421-82e6e91aab0d" providerId="ADAL" clId="{C0FBC718-BB3D-4FE2-8016-1F0C7A912E67}" dt="2019-09-13T07:36:36.457" v="1222" actId="1076"/>
          <ac:picMkLst>
            <pc:docMk/>
            <pc:sldMk cId="2287666695" sldId="304"/>
            <ac:picMk id="7" creationId="{4ABE454B-5C6C-4C6F-8672-5F825A677CB3}"/>
          </ac:picMkLst>
        </pc:picChg>
      </pc:sldChg>
      <pc:sldChg chg="addSp modSp add ord">
        <pc:chgData name="Jacco Cijsouw" userId="3fcdd2c0-24be-4ef3-b421-82e6e91aab0d" providerId="ADAL" clId="{C0FBC718-BB3D-4FE2-8016-1F0C7A912E67}" dt="2019-10-06T12:23:53.081" v="9531" actId="20577"/>
        <pc:sldMkLst>
          <pc:docMk/>
          <pc:sldMk cId="160085546" sldId="305"/>
        </pc:sldMkLst>
        <pc:spChg chg="mod">
          <ac:chgData name="Jacco Cijsouw" userId="3fcdd2c0-24be-4ef3-b421-82e6e91aab0d" providerId="ADAL" clId="{C0FBC718-BB3D-4FE2-8016-1F0C7A912E67}" dt="2019-10-04T08:10:16.070" v="9262" actId="6549"/>
          <ac:spMkLst>
            <pc:docMk/>
            <pc:sldMk cId="160085546" sldId="305"/>
            <ac:spMk id="2" creationId="{7A9F8FAF-84B8-4E54-9775-7E425F3B4CF6}"/>
          </ac:spMkLst>
        </pc:spChg>
        <pc:spChg chg="mod">
          <ac:chgData name="Jacco Cijsouw" userId="3fcdd2c0-24be-4ef3-b421-82e6e91aab0d" providerId="ADAL" clId="{C0FBC718-BB3D-4FE2-8016-1F0C7A912E67}" dt="2019-10-06T12:23:53.081" v="9531" actId="20577"/>
          <ac:spMkLst>
            <pc:docMk/>
            <pc:sldMk cId="160085546" sldId="305"/>
            <ac:spMk id="3" creationId="{5BA1A10F-936D-45BD-8ECF-6D58338B1D0A}"/>
          </ac:spMkLst>
        </pc:spChg>
        <pc:picChg chg="add mod ord">
          <ac:chgData name="Jacco Cijsouw" userId="3fcdd2c0-24be-4ef3-b421-82e6e91aab0d" providerId="ADAL" clId="{C0FBC718-BB3D-4FE2-8016-1F0C7A912E67}" dt="2019-10-04T08:11:33.386" v="9269" actId="14100"/>
          <ac:picMkLst>
            <pc:docMk/>
            <pc:sldMk cId="160085546" sldId="305"/>
            <ac:picMk id="6" creationId="{B61F2DE3-BAFB-4BE8-B3E4-0F09338BE0FD}"/>
          </ac:picMkLst>
        </pc:picChg>
      </pc:sldChg>
      <pc:sldChg chg="addSp delSp modSp add ord">
        <pc:chgData name="Jacco Cijsouw" userId="3fcdd2c0-24be-4ef3-b421-82e6e91aab0d" providerId="ADAL" clId="{C0FBC718-BB3D-4FE2-8016-1F0C7A912E67}" dt="2019-09-13T06:54:38.058" v="996"/>
        <pc:sldMkLst>
          <pc:docMk/>
          <pc:sldMk cId="694239440" sldId="306"/>
        </pc:sldMkLst>
        <pc:spChg chg="del">
          <ac:chgData name="Jacco Cijsouw" userId="3fcdd2c0-24be-4ef3-b421-82e6e91aab0d" providerId="ADAL" clId="{C0FBC718-BB3D-4FE2-8016-1F0C7A912E67}" dt="2019-09-11T20:17:23.350" v="260"/>
          <ac:spMkLst>
            <pc:docMk/>
            <pc:sldMk cId="694239440" sldId="306"/>
            <ac:spMk id="2" creationId="{E384B958-42A6-4F99-839A-00A2D775E7C8}"/>
          </ac:spMkLst>
        </pc:spChg>
        <pc:spChg chg="del">
          <ac:chgData name="Jacco Cijsouw" userId="3fcdd2c0-24be-4ef3-b421-82e6e91aab0d" providerId="ADAL" clId="{C0FBC718-BB3D-4FE2-8016-1F0C7A912E67}" dt="2019-09-11T20:17:23.350" v="260"/>
          <ac:spMkLst>
            <pc:docMk/>
            <pc:sldMk cId="694239440" sldId="306"/>
            <ac:spMk id="3" creationId="{04738055-3BBD-4CB9-89CD-5A55655694EB}"/>
          </ac:spMkLst>
        </pc:spChg>
        <pc:spChg chg="del">
          <ac:chgData name="Jacco Cijsouw" userId="3fcdd2c0-24be-4ef3-b421-82e6e91aab0d" providerId="ADAL" clId="{C0FBC718-BB3D-4FE2-8016-1F0C7A912E67}" dt="2019-09-11T20:17:23.350" v="260"/>
          <ac:spMkLst>
            <pc:docMk/>
            <pc:sldMk cId="694239440" sldId="306"/>
            <ac:spMk id="4" creationId="{5F405B21-EAD5-4D87-A864-FED2B793CDEC}"/>
          </ac:spMkLst>
        </pc:spChg>
        <pc:spChg chg="add mod">
          <ac:chgData name="Jacco Cijsouw" userId="3fcdd2c0-24be-4ef3-b421-82e6e91aab0d" providerId="ADAL" clId="{C0FBC718-BB3D-4FE2-8016-1F0C7A912E67}" dt="2019-09-11T20:18:19.424" v="340" actId="20577"/>
          <ac:spMkLst>
            <pc:docMk/>
            <pc:sldMk cId="694239440" sldId="306"/>
            <ac:spMk id="5" creationId="{1F19237B-7DA0-4CCB-B43E-478A1C2FB13A}"/>
          </ac:spMkLst>
        </pc:spChg>
        <pc:spChg chg="add del mod">
          <ac:chgData name="Jacco Cijsouw" userId="3fcdd2c0-24be-4ef3-b421-82e6e91aab0d" providerId="ADAL" clId="{C0FBC718-BB3D-4FE2-8016-1F0C7A912E67}" dt="2019-09-11T20:17:26.532" v="261" actId="478"/>
          <ac:spMkLst>
            <pc:docMk/>
            <pc:sldMk cId="694239440" sldId="306"/>
            <ac:spMk id="6" creationId="{6B69C081-C7FF-4CC2-A49A-DC4D9D91C963}"/>
          </ac:spMkLst>
        </pc:spChg>
        <pc:spChg chg="add del mod">
          <ac:chgData name="Jacco Cijsouw" userId="3fcdd2c0-24be-4ef3-b421-82e6e91aab0d" providerId="ADAL" clId="{C0FBC718-BB3D-4FE2-8016-1F0C7A912E67}" dt="2019-09-11T20:17:29.023" v="262" actId="478"/>
          <ac:spMkLst>
            <pc:docMk/>
            <pc:sldMk cId="694239440" sldId="306"/>
            <ac:spMk id="7" creationId="{3B3C8060-2B0B-4524-9EE2-A441D8A63753}"/>
          </ac:spMkLst>
        </pc:spChg>
        <pc:picChg chg="add">
          <ac:chgData name="Jacco Cijsouw" userId="3fcdd2c0-24be-4ef3-b421-82e6e91aab0d" providerId="ADAL" clId="{C0FBC718-BB3D-4FE2-8016-1F0C7A912E67}" dt="2019-09-11T20:29:04.528" v="341"/>
          <ac:picMkLst>
            <pc:docMk/>
            <pc:sldMk cId="694239440" sldId="306"/>
            <ac:picMk id="8" creationId="{0A77876C-CB7B-47F8-B3B2-D03D513F0F45}"/>
          </ac:picMkLst>
        </pc:picChg>
      </pc:sldChg>
      <pc:sldChg chg="addSp delSp modSp add ord">
        <pc:chgData name="Jacco Cijsouw" userId="3fcdd2c0-24be-4ef3-b421-82e6e91aab0d" providerId="ADAL" clId="{C0FBC718-BB3D-4FE2-8016-1F0C7A912E67}" dt="2019-09-16T17:46:03.201" v="7555" actId="6549"/>
        <pc:sldMkLst>
          <pc:docMk/>
          <pc:sldMk cId="1357415694" sldId="307"/>
        </pc:sldMkLst>
        <pc:spChg chg="add del mod">
          <ac:chgData name="Jacco Cijsouw" userId="3fcdd2c0-24be-4ef3-b421-82e6e91aab0d" providerId="ADAL" clId="{C0FBC718-BB3D-4FE2-8016-1F0C7A912E67}" dt="2019-09-11T21:30:05.670" v="534"/>
          <ac:spMkLst>
            <pc:docMk/>
            <pc:sldMk cId="1357415694" sldId="307"/>
            <ac:spMk id="4" creationId="{46846736-0F0B-4105-B468-85EB1EE32D84}"/>
          </ac:spMkLst>
        </pc:spChg>
        <pc:spChg chg="add mod">
          <ac:chgData name="Jacco Cijsouw" userId="3fcdd2c0-24be-4ef3-b421-82e6e91aab0d" providerId="ADAL" clId="{C0FBC718-BB3D-4FE2-8016-1F0C7A912E67}" dt="2019-09-16T17:46:03.201" v="7555" actId="6549"/>
          <ac:spMkLst>
            <pc:docMk/>
            <pc:sldMk cId="1357415694" sldId="307"/>
            <ac:spMk id="4" creationId="{6B9EECF5-EEE8-4205-9098-ED83A7F90025}"/>
          </ac:spMkLst>
        </pc:spChg>
        <pc:spChg chg="mod">
          <ac:chgData name="Jacco Cijsouw" userId="3fcdd2c0-24be-4ef3-b421-82e6e91aab0d" providerId="ADAL" clId="{C0FBC718-BB3D-4FE2-8016-1F0C7A912E67}" dt="2019-09-11T21:01:46.950" v="434" actId="20577"/>
          <ac:spMkLst>
            <pc:docMk/>
            <pc:sldMk cId="1357415694" sldId="307"/>
            <ac:spMk id="5" creationId="{1F19237B-7DA0-4CCB-B43E-478A1C2FB13A}"/>
          </ac:spMkLst>
        </pc:spChg>
        <pc:spChg chg="add mod">
          <ac:chgData name="Jacco Cijsouw" userId="3fcdd2c0-24be-4ef3-b421-82e6e91aab0d" providerId="ADAL" clId="{C0FBC718-BB3D-4FE2-8016-1F0C7A912E67}" dt="2019-09-11T21:29:40.287" v="504" actId="20577"/>
          <ac:spMkLst>
            <pc:docMk/>
            <pc:sldMk cId="1357415694" sldId="307"/>
            <ac:spMk id="6" creationId="{89F8DF29-DB23-441E-A621-866A1E29C185}"/>
          </ac:spMkLst>
        </pc:spChg>
        <pc:spChg chg="add del mod">
          <ac:chgData name="Jacco Cijsouw" userId="3fcdd2c0-24be-4ef3-b421-82e6e91aab0d" providerId="ADAL" clId="{C0FBC718-BB3D-4FE2-8016-1F0C7A912E67}" dt="2019-09-13T15:35:31.313" v="4166" actId="478"/>
          <ac:spMkLst>
            <pc:docMk/>
            <pc:sldMk cId="1357415694" sldId="307"/>
            <ac:spMk id="8" creationId="{62A18E04-1A37-42F0-9077-E4117B24B9B5}"/>
          </ac:spMkLst>
        </pc:spChg>
        <pc:spChg chg="add mod">
          <ac:chgData name="Jacco Cijsouw" userId="3fcdd2c0-24be-4ef3-b421-82e6e91aab0d" providerId="ADAL" clId="{C0FBC718-BB3D-4FE2-8016-1F0C7A912E67}" dt="2019-09-11T21:31:00.113" v="599" actId="20577"/>
          <ac:spMkLst>
            <pc:docMk/>
            <pc:sldMk cId="1357415694" sldId="307"/>
            <ac:spMk id="11" creationId="{B06037A7-4909-4118-A830-405554F52B59}"/>
          </ac:spMkLst>
        </pc:spChg>
        <pc:spChg chg="add mod">
          <ac:chgData name="Jacco Cijsouw" userId="3fcdd2c0-24be-4ef3-b421-82e6e91aab0d" providerId="ADAL" clId="{C0FBC718-BB3D-4FE2-8016-1F0C7A912E67}" dt="2019-09-13T09:42:00.310" v="2126" actId="20577"/>
          <ac:spMkLst>
            <pc:docMk/>
            <pc:sldMk cId="1357415694" sldId="307"/>
            <ac:spMk id="12" creationId="{AF5A851F-0AC7-4C16-B1C8-192BB3BC7E24}"/>
          </ac:spMkLst>
        </pc:spChg>
        <pc:picChg chg="add mod">
          <ac:chgData name="Jacco Cijsouw" userId="3fcdd2c0-24be-4ef3-b421-82e6e91aab0d" providerId="ADAL" clId="{C0FBC718-BB3D-4FE2-8016-1F0C7A912E67}" dt="2019-09-11T21:01:27.648" v="409" actId="1076"/>
          <ac:picMkLst>
            <pc:docMk/>
            <pc:sldMk cId="1357415694" sldId="307"/>
            <ac:picMk id="2" creationId="{5D4D440D-276F-4F31-999C-B0C7237985AF}"/>
          </ac:picMkLst>
        </pc:picChg>
        <pc:picChg chg="add mod">
          <ac:chgData name="Jacco Cijsouw" userId="3fcdd2c0-24be-4ef3-b421-82e6e91aab0d" providerId="ADAL" clId="{C0FBC718-BB3D-4FE2-8016-1F0C7A912E67}" dt="2019-09-11T20:58:01.517" v="359" actId="1076"/>
          <ac:picMkLst>
            <pc:docMk/>
            <pc:sldMk cId="1357415694" sldId="307"/>
            <ac:picMk id="3" creationId="{5B324725-8466-43A8-B9B4-E34AC2DC303A}"/>
          </ac:picMkLst>
        </pc:picChg>
        <pc:picChg chg="add del">
          <ac:chgData name="Jacco Cijsouw" userId="3fcdd2c0-24be-4ef3-b421-82e6e91aab0d" providerId="ADAL" clId="{C0FBC718-BB3D-4FE2-8016-1F0C7A912E67}" dt="2019-09-11T20:54:02.958" v="348" actId="478"/>
          <ac:picMkLst>
            <pc:docMk/>
            <pc:sldMk cId="1357415694" sldId="307"/>
            <ac:picMk id="4" creationId="{BADD5782-348D-4AE6-B4F7-E3A28B5E1884}"/>
          </ac:picMkLst>
        </pc:picChg>
        <pc:picChg chg="add mod ord">
          <ac:chgData name="Jacco Cijsouw" userId="3fcdd2c0-24be-4ef3-b421-82e6e91aab0d" providerId="ADAL" clId="{C0FBC718-BB3D-4FE2-8016-1F0C7A912E67}" dt="2019-09-11T21:01:22.382" v="408" actId="1076"/>
          <ac:picMkLst>
            <pc:docMk/>
            <pc:sldMk cId="1357415694" sldId="307"/>
            <ac:picMk id="7" creationId="{2499E1E9-7A37-42F0-879F-4EAE3CD8D79A}"/>
          </ac:picMkLst>
        </pc:picChg>
        <pc:picChg chg="del">
          <ac:chgData name="Jacco Cijsouw" userId="3fcdd2c0-24be-4ef3-b421-82e6e91aab0d" providerId="ADAL" clId="{C0FBC718-BB3D-4FE2-8016-1F0C7A912E67}" dt="2019-09-11T20:29:52.904" v="343" actId="478"/>
          <ac:picMkLst>
            <pc:docMk/>
            <pc:sldMk cId="1357415694" sldId="307"/>
            <ac:picMk id="8" creationId="{0A77876C-CB7B-47F8-B3B2-D03D513F0F45}"/>
          </ac:picMkLst>
        </pc:picChg>
        <pc:picChg chg="add mod">
          <ac:chgData name="Jacco Cijsouw" userId="3fcdd2c0-24be-4ef3-b421-82e6e91aab0d" providerId="ADAL" clId="{C0FBC718-BB3D-4FE2-8016-1F0C7A912E67}" dt="2019-09-11T21:00:10.644" v="398" actId="1076"/>
          <ac:picMkLst>
            <pc:docMk/>
            <pc:sldMk cId="1357415694" sldId="307"/>
            <ac:picMk id="9" creationId="{8F1DC3FE-12F5-42AC-AD75-1166F9D1B480}"/>
          </ac:picMkLst>
        </pc:picChg>
        <pc:picChg chg="add del">
          <ac:chgData name="Jacco Cijsouw" userId="3fcdd2c0-24be-4ef3-b421-82e6e91aab0d" providerId="ADAL" clId="{C0FBC718-BB3D-4FE2-8016-1F0C7A912E67}" dt="2019-09-11T20:59:40.832" v="389"/>
          <ac:picMkLst>
            <pc:docMk/>
            <pc:sldMk cId="1357415694" sldId="307"/>
            <ac:picMk id="10" creationId="{32D39F13-F97A-4821-88D7-56FF03144D4A}"/>
          </ac:picMkLst>
        </pc:picChg>
      </pc:sldChg>
      <pc:sldChg chg="addSp delSp modSp add ord">
        <pc:chgData name="Jacco Cijsouw" userId="3fcdd2c0-24be-4ef3-b421-82e6e91aab0d" providerId="ADAL" clId="{C0FBC718-BB3D-4FE2-8016-1F0C7A912E67}" dt="2019-10-06T12:46:49.759" v="9922" actId="14100"/>
        <pc:sldMkLst>
          <pc:docMk/>
          <pc:sldMk cId="3795637950" sldId="308"/>
        </pc:sldMkLst>
        <pc:spChg chg="add del mod">
          <ac:chgData name="Jacco Cijsouw" userId="3fcdd2c0-24be-4ef3-b421-82e6e91aab0d" providerId="ADAL" clId="{C0FBC718-BB3D-4FE2-8016-1F0C7A912E67}" dt="2019-09-11T21:37:24.529" v="620" actId="478"/>
          <ac:spMkLst>
            <pc:docMk/>
            <pc:sldMk cId="3795637950" sldId="308"/>
            <ac:spMk id="2" creationId="{04863E42-7282-4FD0-A660-12B224FA0E56}"/>
          </ac:spMkLst>
        </pc:spChg>
        <pc:spChg chg="add mod">
          <ac:chgData name="Jacco Cijsouw" userId="3fcdd2c0-24be-4ef3-b421-82e6e91aab0d" providerId="ADAL" clId="{C0FBC718-BB3D-4FE2-8016-1F0C7A912E67}" dt="2019-09-17T08:03:07.973" v="8179" actId="1076"/>
          <ac:spMkLst>
            <pc:docMk/>
            <pc:sldMk cId="3795637950" sldId="308"/>
            <ac:spMk id="2" creationId="{1C198073-60DE-4418-AC0C-A737E1CC86BD}"/>
          </ac:spMkLst>
        </pc:spChg>
        <pc:spChg chg="mod">
          <ac:chgData name="Jacco Cijsouw" userId="3fcdd2c0-24be-4ef3-b421-82e6e91aab0d" providerId="ADAL" clId="{C0FBC718-BB3D-4FE2-8016-1F0C7A912E67}" dt="2019-09-17T08:00:55.163" v="8103" actId="6549"/>
          <ac:spMkLst>
            <pc:docMk/>
            <pc:sldMk cId="3795637950" sldId="308"/>
            <ac:spMk id="5" creationId="{D4352E56-B0E4-42CD-952B-D89201ED3016}"/>
          </ac:spMkLst>
        </pc:spChg>
        <pc:spChg chg="add mod">
          <ac:chgData name="Jacco Cijsouw" userId="3fcdd2c0-24be-4ef3-b421-82e6e91aab0d" providerId="ADAL" clId="{C0FBC718-BB3D-4FE2-8016-1F0C7A912E67}" dt="2019-09-17T09:50:19.516" v="8342" actId="20577"/>
          <ac:spMkLst>
            <pc:docMk/>
            <pc:sldMk cId="3795637950" sldId="308"/>
            <ac:spMk id="8" creationId="{2EE8871A-9B51-4A46-8B75-510B78434649}"/>
          </ac:spMkLst>
        </pc:spChg>
        <pc:picChg chg="add mod">
          <ac:chgData name="Jacco Cijsouw" userId="3fcdd2c0-24be-4ef3-b421-82e6e91aab0d" providerId="ADAL" clId="{C0FBC718-BB3D-4FE2-8016-1F0C7A912E67}" dt="2019-09-17T08:01:50.025" v="8131" actId="1076"/>
          <ac:picMkLst>
            <pc:docMk/>
            <pc:sldMk cId="3795637950" sldId="308"/>
            <ac:picMk id="3" creationId="{2D5F31C1-56F3-40C5-905E-D2E268574A66}"/>
          </ac:picMkLst>
        </pc:picChg>
        <pc:picChg chg="add del mod">
          <ac:chgData name="Jacco Cijsouw" userId="3fcdd2c0-24be-4ef3-b421-82e6e91aab0d" providerId="ADAL" clId="{C0FBC718-BB3D-4FE2-8016-1F0C7A912E67}" dt="2019-09-11T21:38:09.333" v="626" actId="478"/>
          <ac:picMkLst>
            <pc:docMk/>
            <pc:sldMk cId="3795637950" sldId="308"/>
            <ac:picMk id="4" creationId="{34A00EB2-BBB2-446C-B1A4-7E9D6C461BE3}"/>
          </ac:picMkLst>
        </pc:picChg>
        <pc:picChg chg="add mod">
          <ac:chgData name="Jacco Cijsouw" userId="3fcdd2c0-24be-4ef3-b421-82e6e91aab0d" providerId="ADAL" clId="{C0FBC718-BB3D-4FE2-8016-1F0C7A912E67}" dt="2019-09-17T08:04:34.341" v="8184" actId="1076"/>
          <ac:picMkLst>
            <pc:docMk/>
            <pc:sldMk cId="3795637950" sldId="308"/>
            <ac:picMk id="4" creationId="{5CC91C59-7426-4439-8A42-BA2FB6DD3CB8}"/>
          </ac:picMkLst>
        </pc:picChg>
        <pc:picChg chg="add mod">
          <ac:chgData name="Jacco Cijsouw" userId="3fcdd2c0-24be-4ef3-b421-82e6e91aab0d" providerId="ADAL" clId="{C0FBC718-BB3D-4FE2-8016-1F0C7A912E67}" dt="2019-10-06T12:46:45.108" v="9920" actId="14100"/>
          <ac:picMkLst>
            <pc:docMk/>
            <pc:sldMk cId="3795637950" sldId="308"/>
            <ac:picMk id="6" creationId="{954DC154-650D-4413-A0E8-2975EE0B4FFF}"/>
          </ac:picMkLst>
        </pc:picChg>
        <pc:picChg chg="add mod">
          <ac:chgData name="Jacco Cijsouw" userId="3fcdd2c0-24be-4ef3-b421-82e6e91aab0d" providerId="ADAL" clId="{C0FBC718-BB3D-4FE2-8016-1F0C7A912E67}" dt="2019-09-17T08:01:51.476" v="8132" actId="1076"/>
          <ac:picMkLst>
            <pc:docMk/>
            <pc:sldMk cId="3795637950" sldId="308"/>
            <ac:picMk id="7" creationId="{3DB5080B-8285-4FF1-BA1D-E392E2AA4431}"/>
          </ac:picMkLst>
        </pc:picChg>
        <pc:picChg chg="del">
          <ac:chgData name="Jacco Cijsouw" userId="3fcdd2c0-24be-4ef3-b421-82e6e91aab0d" providerId="ADAL" clId="{C0FBC718-BB3D-4FE2-8016-1F0C7A912E67}" dt="2019-09-11T21:28:09.225" v="484" actId="478"/>
          <ac:picMkLst>
            <pc:docMk/>
            <pc:sldMk cId="3795637950" sldId="308"/>
            <ac:picMk id="8" creationId="{48A900F9-2F62-4982-B112-12FF6F44ABBB}"/>
          </ac:picMkLst>
        </pc:picChg>
        <pc:picChg chg="add mod">
          <ac:chgData name="Jacco Cijsouw" userId="3fcdd2c0-24be-4ef3-b421-82e6e91aab0d" providerId="ADAL" clId="{C0FBC718-BB3D-4FE2-8016-1F0C7A912E67}" dt="2019-10-06T12:46:49.759" v="9922" actId="14100"/>
          <ac:picMkLst>
            <pc:docMk/>
            <pc:sldMk cId="3795637950" sldId="308"/>
            <ac:picMk id="9" creationId="{24B62AB4-A916-4915-BCB6-233FEFA1FC15}"/>
          </ac:picMkLst>
        </pc:picChg>
      </pc:sldChg>
      <pc:sldChg chg="addSp delSp modSp add ord">
        <pc:chgData name="Jacco Cijsouw" userId="3fcdd2c0-24be-4ef3-b421-82e6e91aab0d" providerId="ADAL" clId="{C0FBC718-BB3D-4FE2-8016-1F0C7A912E67}" dt="2019-09-17T12:28:09.397" v="8982"/>
        <pc:sldMkLst>
          <pc:docMk/>
          <pc:sldMk cId="464532211" sldId="309"/>
        </pc:sldMkLst>
        <pc:spChg chg="del mod">
          <ac:chgData name="Jacco Cijsouw" userId="3fcdd2c0-24be-4ef3-b421-82e6e91aab0d" providerId="ADAL" clId="{C0FBC718-BB3D-4FE2-8016-1F0C7A912E67}" dt="2019-09-17T12:22:44.819" v="8976" actId="478"/>
          <ac:spMkLst>
            <pc:docMk/>
            <pc:sldMk cId="464532211" sldId="309"/>
            <ac:spMk id="5" creationId="{D4352E56-B0E4-42CD-952B-D89201ED3016}"/>
          </ac:spMkLst>
        </pc:spChg>
        <pc:picChg chg="add mod">
          <ac:chgData name="Jacco Cijsouw" userId="3fcdd2c0-24be-4ef3-b421-82e6e91aab0d" providerId="ADAL" clId="{C0FBC718-BB3D-4FE2-8016-1F0C7A912E67}" dt="2019-09-13T08:12:57.676" v="1646" actId="1076"/>
          <ac:picMkLst>
            <pc:docMk/>
            <pc:sldMk cId="464532211" sldId="309"/>
            <ac:picMk id="2" creationId="{664AFCB7-E220-4343-8CD8-5CD933BCC854}"/>
          </ac:picMkLst>
        </pc:picChg>
        <pc:picChg chg="add mod">
          <ac:chgData name="Jacco Cijsouw" userId="3fcdd2c0-24be-4ef3-b421-82e6e91aab0d" providerId="ADAL" clId="{C0FBC718-BB3D-4FE2-8016-1F0C7A912E67}" dt="2019-09-17T12:22:53.435" v="8979" actId="14100"/>
          <ac:picMkLst>
            <pc:docMk/>
            <pc:sldMk cId="464532211" sldId="309"/>
            <ac:picMk id="4" creationId="{30100545-3C42-4C2A-9648-3F613A5AE685}"/>
          </ac:picMkLst>
        </pc:picChg>
        <pc:picChg chg="del">
          <ac:chgData name="Jacco Cijsouw" userId="3fcdd2c0-24be-4ef3-b421-82e6e91aab0d" providerId="ADAL" clId="{C0FBC718-BB3D-4FE2-8016-1F0C7A912E67}" dt="2019-09-13T08:12:49.989" v="1643" actId="478"/>
          <ac:picMkLst>
            <pc:docMk/>
            <pc:sldMk cId="464532211" sldId="309"/>
            <ac:picMk id="4" creationId="{34A00EB2-BBB2-446C-B1A4-7E9D6C461BE3}"/>
          </ac:picMkLst>
        </pc:picChg>
      </pc:sldChg>
      <pc:sldChg chg="addSp delSp modSp add">
        <pc:chgData name="Jacco Cijsouw" userId="3fcdd2c0-24be-4ef3-b421-82e6e91aab0d" providerId="ADAL" clId="{C0FBC718-BB3D-4FE2-8016-1F0C7A912E67}" dt="2019-09-13T06:51:27.227" v="895" actId="6549"/>
        <pc:sldMkLst>
          <pc:docMk/>
          <pc:sldMk cId="2293743011" sldId="310"/>
        </pc:sldMkLst>
        <pc:spChg chg="mod">
          <ac:chgData name="Jacco Cijsouw" userId="3fcdd2c0-24be-4ef3-b421-82e6e91aab0d" providerId="ADAL" clId="{C0FBC718-BB3D-4FE2-8016-1F0C7A912E67}" dt="2019-09-13T06:51:27.227" v="895" actId="6549"/>
          <ac:spMkLst>
            <pc:docMk/>
            <pc:sldMk cId="2293743011" sldId="310"/>
            <ac:spMk id="2" creationId="{628B7C64-6293-4AFA-9E55-C6E8BB01EC01}"/>
          </ac:spMkLst>
        </pc:spChg>
        <pc:spChg chg="del">
          <ac:chgData name="Jacco Cijsouw" userId="3fcdd2c0-24be-4ef3-b421-82e6e91aab0d" providerId="ADAL" clId="{C0FBC718-BB3D-4FE2-8016-1F0C7A912E67}" dt="2019-09-13T06:36:58.354" v="681" actId="478"/>
          <ac:spMkLst>
            <pc:docMk/>
            <pc:sldMk cId="2293743011" sldId="310"/>
            <ac:spMk id="3" creationId="{68691E7D-9D9B-411B-9968-492E586351D3}"/>
          </ac:spMkLst>
        </pc:spChg>
        <pc:picChg chg="add del mod">
          <ac:chgData name="Jacco Cijsouw" userId="3fcdd2c0-24be-4ef3-b421-82e6e91aab0d" providerId="ADAL" clId="{C0FBC718-BB3D-4FE2-8016-1F0C7A912E67}" dt="2019-09-13T06:40:36.322" v="687" actId="478"/>
          <ac:picMkLst>
            <pc:docMk/>
            <pc:sldMk cId="2293743011" sldId="310"/>
            <ac:picMk id="6" creationId="{E1A6C617-13B3-47B6-8E0B-84C2D29C3A00}"/>
          </ac:picMkLst>
        </pc:picChg>
        <pc:picChg chg="add mod">
          <ac:chgData name="Jacco Cijsouw" userId="3fcdd2c0-24be-4ef3-b421-82e6e91aab0d" providerId="ADAL" clId="{C0FBC718-BB3D-4FE2-8016-1F0C7A912E67}" dt="2019-09-13T06:41:00.282" v="702" actId="1076"/>
          <ac:picMkLst>
            <pc:docMk/>
            <pc:sldMk cId="2293743011" sldId="310"/>
            <ac:picMk id="7" creationId="{C1D44AF2-350E-4B30-97CB-75B017A27CFC}"/>
          </ac:picMkLst>
        </pc:picChg>
      </pc:sldChg>
      <pc:sldChg chg="addSp delSp modSp add">
        <pc:chgData name="Jacco Cijsouw" userId="3fcdd2c0-24be-4ef3-b421-82e6e91aab0d" providerId="ADAL" clId="{C0FBC718-BB3D-4FE2-8016-1F0C7A912E67}" dt="2019-09-16T17:44:52.595" v="7535" actId="20577"/>
        <pc:sldMkLst>
          <pc:docMk/>
          <pc:sldMk cId="2709478366" sldId="311"/>
        </pc:sldMkLst>
        <pc:spChg chg="mod">
          <ac:chgData name="Jacco Cijsouw" userId="3fcdd2c0-24be-4ef3-b421-82e6e91aab0d" providerId="ADAL" clId="{C0FBC718-BB3D-4FE2-8016-1F0C7A912E67}" dt="2019-09-16T17:44:52.595" v="7535" actId="20577"/>
          <ac:spMkLst>
            <pc:docMk/>
            <pc:sldMk cId="2709478366" sldId="311"/>
            <ac:spMk id="2" creationId="{1EC66242-48B4-4A73-B711-F1807C35C6F2}"/>
          </ac:spMkLst>
        </pc:spChg>
        <pc:spChg chg="del">
          <ac:chgData name="Jacco Cijsouw" userId="3fcdd2c0-24be-4ef3-b421-82e6e91aab0d" providerId="ADAL" clId="{C0FBC718-BB3D-4FE2-8016-1F0C7A912E67}" dt="2019-09-13T06:49:30.042" v="845" actId="478"/>
          <ac:spMkLst>
            <pc:docMk/>
            <pc:sldMk cId="2709478366" sldId="311"/>
            <ac:spMk id="3" creationId="{4933F468-0873-449B-B323-600C8927D3E6}"/>
          </ac:spMkLst>
        </pc:spChg>
        <pc:graphicFrameChg chg="add del mod">
          <ac:chgData name="Jacco Cijsouw" userId="3fcdd2c0-24be-4ef3-b421-82e6e91aab0d" providerId="ADAL" clId="{C0FBC718-BB3D-4FE2-8016-1F0C7A912E67}" dt="2019-09-13T06:49:42.602" v="847" actId="478"/>
          <ac:graphicFrameMkLst>
            <pc:docMk/>
            <pc:sldMk cId="2709478366" sldId="311"/>
            <ac:graphicFrameMk id="6" creationId="{D88BF9EE-0ABE-4067-897C-1E58584A2273}"/>
          </ac:graphicFrameMkLst>
        </pc:graphicFrameChg>
        <pc:picChg chg="add mod">
          <ac:chgData name="Jacco Cijsouw" userId="3fcdd2c0-24be-4ef3-b421-82e6e91aab0d" providerId="ADAL" clId="{C0FBC718-BB3D-4FE2-8016-1F0C7A912E67}" dt="2019-09-13T06:54:14.824" v="995" actId="1076"/>
          <ac:picMkLst>
            <pc:docMk/>
            <pc:sldMk cId="2709478366" sldId="311"/>
            <ac:picMk id="8" creationId="{7726C7C0-4AFD-481F-AF1D-2FDBEE7B10F5}"/>
          </ac:picMkLst>
        </pc:picChg>
        <pc:picChg chg="add mod">
          <ac:chgData name="Jacco Cijsouw" userId="3fcdd2c0-24be-4ef3-b421-82e6e91aab0d" providerId="ADAL" clId="{C0FBC718-BB3D-4FE2-8016-1F0C7A912E67}" dt="2019-09-13T06:53:37.153" v="949" actId="1076"/>
          <ac:picMkLst>
            <pc:docMk/>
            <pc:sldMk cId="2709478366" sldId="311"/>
            <ac:picMk id="10" creationId="{62A34694-9044-4D0B-92B7-E30F02D77078}"/>
          </ac:picMkLst>
        </pc:picChg>
      </pc:sldChg>
      <pc:sldChg chg="addSp modSp add ord">
        <pc:chgData name="Jacco Cijsouw" userId="3fcdd2c0-24be-4ef3-b421-82e6e91aab0d" providerId="ADAL" clId="{C0FBC718-BB3D-4FE2-8016-1F0C7A912E67}" dt="2019-09-17T07:59:24.670" v="8099" actId="14100"/>
        <pc:sldMkLst>
          <pc:docMk/>
          <pc:sldMk cId="434180809" sldId="312"/>
        </pc:sldMkLst>
        <pc:spChg chg="mod">
          <ac:chgData name="Jacco Cijsouw" userId="3fcdd2c0-24be-4ef3-b421-82e6e91aab0d" providerId="ADAL" clId="{C0FBC718-BB3D-4FE2-8016-1F0C7A912E67}" dt="2019-09-17T07:59:10.417" v="8098" actId="20577"/>
          <ac:spMkLst>
            <pc:docMk/>
            <pc:sldMk cId="434180809" sldId="312"/>
            <ac:spMk id="5" creationId="{D4352E56-B0E4-42CD-952B-D89201ED3016}"/>
          </ac:spMkLst>
        </pc:spChg>
        <pc:picChg chg="add mod">
          <ac:chgData name="Jacco Cijsouw" userId="3fcdd2c0-24be-4ef3-b421-82e6e91aab0d" providerId="ADAL" clId="{C0FBC718-BB3D-4FE2-8016-1F0C7A912E67}" dt="2019-09-13T07:02:07.206" v="1049" actId="1076"/>
          <ac:picMkLst>
            <pc:docMk/>
            <pc:sldMk cId="434180809" sldId="312"/>
            <ac:picMk id="3" creationId="{D2354D10-FBB3-4BDD-9142-4CC72AA25291}"/>
          </ac:picMkLst>
        </pc:picChg>
        <pc:picChg chg="mod">
          <ac:chgData name="Jacco Cijsouw" userId="3fcdd2c0-24be-4ef3-b421-82e6e91aab0d" providerId="ADAL" clId="{C0FBC718-BB3D-4FE2-8016-1F0C7A912E67}" dt="2019-09-17T07:59:24.670" v="8099" actId="14100"/>
          <ac:picMkLst>
            <pc:docMk/>
            <pc:sldMk cId="434180809" sldId="312"/>
            <ac:picMk id="8" creationId="{48A900F9-2F62-4982-B112-12FF6F44ABBB}"/>
          </ac:picMkLst>
        </pc:picChg>
      </pc:sldChg>
      <pc:sldChg chg="addSp delSp modSp add del ord">
        <pc:chgData name="Jacco Cijsouw" userId="3fcdd2c0-24be-4ef3-b421-82e6e91aab0d" providerId="ADAL" clId="{C0FBC718-BB3D-4FE2-8016-1F0C7A912E67}" dt="2019-10-06T12:46:57.162" v="9923" actId="2696"/>
        <pc:sldMkLst>
          <pc:docMk/>
          <pc:sldMk cId="2601051372" sldId="314"/>
        </pc:sldMkLst>
        <pc:spChg chg="mod">
          <ac:chgData name="Jacco Cijsouw" userId="3fcdd2c0-24be-4ef3-b421-82e6e91aab0d" providerId="ADAL" clId="{C0FBC718-BB3D-4FE2-8016-1F0C7A912E67}" dt="2019-10-06T12:41:11.205" v="9641" actId="20577"/>
          <ac:spMkLst>
            <pc:docMk/>
            <pc:sldMk cId="2601051372" sldId="314"/>
            <ac:spMk id="2" creationId="{DA94D054-A7EE-4B0D-B88F-63008F7D217B}"/>
          </ac:spMkLst>
        </pc:spChg>
        <pc:spChg chg="del">
          <ac:chgData name="Jacco Cijsouw" userId="3fcdd2c0-24be-4ef3-b421-82e6e91aab0d" providerId="ADAL" clId="{C0FBC718-BB3D-4FE2-8016-1F0C7A912E67}" dt="2019-09-13T07:16:14.427" v="1075" actId="478"/>
          <ac:spMkLst>
            <pc:docMk/>
            <pc:sldMk cId="2601051372" sldId="314"/>
            <ac:spMk id="3" creationId="{AD143C85-CD30-442B-83CC-FC3C5AF929A7}"/>
          </ac:spMkLst>
        </pc:spChg>
        <pc:spChg chg="del">
          <ac:chgData name="Jacco Cijsouw" userId="3fcdd2c0-24be-4ef3-b421-82e6e91aab0d" providerId="ADAL" clId="{C0FBC718-BB3D-4FE2-8016-1F0C7A912E67}" dt="2019-09-13T07:16:17.706" v="1076" actId="478"/>
          <ac:spMkLst>
            <pc:docMk/>
            <pc:sldMk cId="2601051372" sldId="314"/>
            <ac:spMk id="6" creationId="{5BCCDADA-D684-47D3-83EB-83275D153AC3}"/>
          </ac:spMkLst>
        </pc:spChg>
        <pc:picChg chg="add del mod">
          <ac:chgData name="Jacco Cijsouw" userId="3fcdd2c0-24be-4ef3-b421-82e6e91aab0d" providerId="ADAL" clId="{C0FBC718-BB3D-4FE2-8016-1F0C7A912E67}" dt="2019-10-06T12:41:43.180" v="9644" actId="478"/>
          <ac:picMkLst>
            <pc:docMk/>
            <pc:sldMk cId="2601051372" sldId="314"/>
            <ac:picMk id="7" creationId="{6F1D752C-486A-4CEA-B066-6BEDA288862C}"/>
          </ac:picMkLst>
        </pc:picChg>
        <pc:picChg chg="add mod ord">
          <ac:chgData name="Jacco Cijsouw" userId="3fcdd2c0-24be-4ef3-b421-82e6e91aab0d" providerId="ADAL" clId="{C0FBC718-BB3D-4FE2-8016-1F0C7A912E67}" dt="2019-10-06T12:45:11.912" v="9904" actId="1076"/>
          <ac:picMkLst>
            <pc:docMk/>
            <pc:sldMk cId="2601051372" sldId="314"/>
            <ac:picMk id="8" creationId="{34456510-4208-4F8F-90ED-83D251CEF488}"/>
          </ac:picMkLst>
        </pc:picChg>
        <pc:picChg chg="add del mod ord">
          <ac:chgData name="Jacco Cijsouw" userId="3fcdd2c0-24be-4ef3-b421-82e6e91aab0d" providerId="ADAL" clId="{C0FBC718-BB3D-4FE2-8016-1F0C7A912E67}" dt="2019-10-06T12:46:16.381" v="9914"/>
          <ac:picMkLst>
            <pc:docMk/>
            <pc:sldMk cId="2601051372" sldId="314"/>
            <ac:picMk id="9" creationId="{61522AC3-5D42-4BD6-8796-1A86D144C645}"/>
          </ac:picMkLst>
        </pc:picChg>
        <pc:picChg chg="add del mod">
          <ac:chgData name="Jacco Cijsouw" userId="3fcdd2c0-24be-4ef3-b421-82e6e91aab0d" providerId="ADAL" clId="{C0FBC718-BB3D-4FE2-8016-1F0C7A912E67}" dt="2019-10-06T12:40:30.513" v="9586" actId="478"/>
          <ac:picMkLst>
            <pc:docMk/>
            <pc:sldMk cId="2601051372" sldId="314"/>
            <ac:picMk id="11" creationId="{5454A0B1-1C6C-4660-BB4A-B7E24E579587}"/>
          </ac:picMkLst>
        </pc:picChg>
      </pc:sldChg>
      <pc:sldChg chg="addSp delSp modSp add ord">
        <pc:chgData name="Jacco Cijsouw" userId="3fcdd2c0-24be-4ef3-b421-82e6e91aab0d" providerId="ADAL" clId="{C0FBC718-BB3D-4FE2-8016-1F0C7A912E67}" dt="2019-10-06T12:37:47.631" v="9565" actId="6549"/>
        <pc:sldMkLst>
          <pc:docMk/>
          <pc:sldMk cId="903578398" sldId="315"/>
        </pc:sldMkLst>
        <pc:spChg chg="mod">
          <ac:chgData name="Jacco Cijsouw" userId="3fcdd2c0-24be-4ef3-b421-82e6e91aab0d" providerId="ADAL" clId="{C0FBC718-BB3D-4FE2-8016-1F0C7A912E67}" dt="2019-10-06T12:37:47.631" v="9565" actId="6549"/>
          <ac:spMkLst>
            <pc:docMk/>
            <pc:sldMk cId="903578398" sldId="315"/>
            <ac:spMk id="2" creationId="{F2FEEFBE-A083-412B-9107-37F265808871}"/>
          </ac:spMkLst>
        </pc:spChg>
        <pc:spChg chg="del">
          <ac:chgData name="Jacco Cijsouw" userId="3fcdd2c0-24be-4ef3-b421-82e6e91aab0d" providerId="ADAL" clId="{C0FBC718-BB3D-4FE2-8016-1F0C7A912E67}" dt="2019-09-13T07:31:16.441" v="1111" actId="478"/>
          <ac:spMkLst>
            <pc:docMk/>
            <pc:sldMk cId="903578398" sldId="315"/>
            <ac:spMk id="3" creationId="{3D6D319A-A379-485F-875B-3DBDAA460809}"/>
          </ac:spMkLst>
        </pc:spChg>
        <pc:spChg chg="del">
          <ac:chgData name="Jacco Cijsouw" userId="3fcdd2c0-24be-4ef3-b421-82e6e91aab0d" providerId="ADAL" clId="{C0FBC718-BB3D-4FE2-8016-1F0C7A912E67}" dt="2019-09-13T07:31:19.095" v="1112" actId="478"/>
          <ac:spMkLst>
            <pc:docMk/>
            <pc:sldMk cId="903578398" sldId="315"/>
            <ac:spMk id="6" creationId="{BD867C2F-047D-4287-BB48-BFBFDE76EF4A}"/>
          </ac:spMkLst>
        </pc:spChg>
        <pc:picChg chg="add mod">
          <ac:chgData name="Jacco Cijsouw" userId="3fcdd2c0-24be-4ef3-b421-82e6e91aab0d" providerId="ADAL" clId="{C0FBC718-BB3D-4FE2-8016-1F0C7A912E67}" dt="2019-09-13T07:32:40.675" v="1128" actId="1076"/>
          <ac:picMkLst>
            <pc:docMk/>
            <pc:sldMk cId="903578398" sldId="315"/>
            <ac:picMk id="7" creationId="{8C2DD9E1-C0C5-4C4A-9B6C-F64FB3C2B002}"/>
          </ac:picMkLst>
        </pc:picChg>
        <pc:picChg chg="add mod">
          <ac:chgData name="Jacco Cijsouw" userId="3fcdd2c0-24be-4ef3-b421-82e6e91aab0d" providerId="ADAL" clId="{C0FBC718-BB3D-4FE2-8016-1F0C7A912E67}" dt="2019-09-13T07:32:46.319" v="1129" actId="1076"/>
          <ac:picMkLst>
            <pc:docMk/>
            <pc:sldMk cId="903578398" sldId="315"/>
            <ac:picMk id="8" creationId="{7EF9390E-726F-4D16-8872-BCC7756FCFD9}"/>
          </ac:picMkLst>
        </pc:picChg>
        <pc:picChg chg="add mod">
          <ac:chgData name="Jacco Cijsouw" userId="3fcdd2c0-24be-4ef3-b421-82e6e91aab0d" providerId="ADAL" clId="{C0FBC718-BB3D-4FE2-8016-1F0C7A912E67}" dt="2019-09-13T07:32:55.620" v="1134" actId="1076"/>
          <ac:picMkLst>
            <pc:docMk/>
            <pc:sldMk cId="903578398" sldId="315"/>
            <ac:picMk id="9" creationId="{911D0709-7AF7-4857-870A-E76C37073430}"/>
          </ac:picMkLst>
        </pc:picChg>
      </pc:sldChg>
      <pc:sldChg chg="addSp delSp modSp add ord">
        <pc:chgData name="Jacco Cijsouw" userId="3fcdd2c0-24be-4ef3-b421-82e6e91aab0d" providerId="ADAL" clId="{C0FBC718-BB3D-4FE2-8016-1F0C7A912E67}" dt="2019-09-17T07:56:59.198" v="8087" actId="1076"/>
        <pc:sldMkLst>
          <pc:docMk/>
          <pc:sldMk cId="1645011158" sldId="319"/>
        </pc:sldMkLst>
        <pc:spChg chg="mod">
          <ac:chgData name="Jacco Cijsouw" userId="3fcdd2c0-24be-4ef3-b421-82e6e91aab0d" providerId="ADAL" clId="{C0FBC718-BB3D-4FE2-8016-1F0C7A912E67}" dt="2019-09-13T07:51:20.013" v="1433" actId="20577"/>
          <ac:spMkLst>
            <pc:docMk/>
            <pc:sldMk cId="1645011158" sldId="319"/>
            <ac:spMk id="2" creationId="{898DA2B0-61A3-4F39-A2C6-E4170BF1F719}"/>
          </ac:spMkLst>
        </pc:spChg>
        <pc:spChg chg="add mod">
          <ac:chgData name="Jacco Cijsouw" userId="3fcdd2c0-24be-4ef3-b421-82e6e91aab0d" providerId="ADAL" clId="{C0FBC718-BB3D-4FE2-8016-1F0C7A912E67}" dt="2019-09-17T07:56:56.016" v="8086" actId="1076"/>
          <ac:spMkLst>
            <pc:docMk/>
            <pc:sldMk cId="1645011158" sldId="319"/>
            <ac:spMk id="3" creationId="{281B7B32-5C2B-41CF-82F0-8EF93C7AE25B}"/>
          </ac:spMkLst>
        </pc:spChg>
        <pc:spChg chg="del">
          <ac:chgData name="Jacco Cijsouw" userId="3fcdd2c0-24be-4ef3-b421-82e6e91aab0d" providerId="ADAL" clId="{C0FBC718-BB3D-4FE2-8016-1F0C7A912E67}" dt="2019-09-13T07:50:19.503" v="1393" actId="478"/>
          <ac:spMkLst>
            <pc:docMk/>
            <pc:sldMk cId="1645011158" sldId="319"/>
            <ac:spMk id="3" creationId="{C4997AD9-C184-456C-AF0A-3BF0F1596001}"/>
          </ac:spMkLst>
        </pc:spChg>
        <pc:spChg chg="del">
          <ac:chgData name="Jacco Cijsouw" userId="3fcdd2c0-24be-4ef3-b421-82e6e91aab0d" providerId="ADAL" clId="{C0FBC718-BB3D-4FE2-8016-1F0C7A912E67}" dt="2019-09-13T07:50:22.411" v="1394" actId="478"/>
          <ac:spMkLst>
            <pc:docMk/>
            <pc:sldMk cId="1645011158" sldId="319"/>
            <ac:spMk id="6" creationId="{7F2B7D18-B200-47BF-BEA8-4344D5032D1F}"/>
          </ac:spMkLst>
        </pc:spChg>
        <pc:spChg chg="add mod">
          <ac:chgData name="Jacco Cijsouw" userId="3fcdd2c0-24be-4ef3-b421-82e6e91aab0d" providerId="ADAL" clId="{C0FBC718-BB3D-4FE2-8016-1F0C7A912E67}" dt="2019-09-17T07:56:51.909" v="8085" actId="1076"/>
          <ac:spMkLst>
            <pc:docMk/>
            <pc:sldMk cId="1645011158" sldId="319"/>
            <ac:spMk id="6" creationId="{876EDE4B-0C41-4857-BF3B-61FF553AA07A}"/>
          </ac:spMkLst>
        </pc:spChg>
        <pc:spChg chg="add mod">
          <ac:chgData name="Jacco Cijsouw" userId="3fcdd2c0-24be-4ef3-b421-82e6e91aab0d" providerId="ADAL" clId="{C0FBC718-BB3D-4FE2-8016-1F0C7A912E67}" dt="2019-09-17T07:56:59.198" v="8087" actId="1076"/>
          <ac:spMkLst>
            <pc:docMk/>
            <pc:sldMk cId="1645011158" sldId="319"/>
            <ac:spMk id="8" creationId="{5DE4F93B-5E7A-4FE3-986A-A245E31F5C43}"/>
          </ac:spMkLst>
        </pc:spChg>
        <pc:spChg chg="add mod">
          <ac:chgData name="Jacco Cijsouw" userId="3fcdd2c0-24be-4ef3-b421-82e6e91aab0d" providerId="ADAL" clId="{C0FBC718-BB3D-4FE2-8016-1F0C7A912E67}" dt="2019-09-17T07:50:13.437" v="7924" actId="6549"/>
          <ac:spMkLst>
            <pc:docMk/>
            <pc:sldMk cId="1645011158" sldId="319"/>
            <ac:spMk id="9" creationId="{E6E68DB6-414D-451F-A461-4234018201D1}"/>
          </ac:spMkLst>
        </pc:spChg>
        <pc:picChg chg="add mod">
          <ac:chgData name="Jacco Cijsouw" userId="3fcdd2c0-24be-4ef3-b421-82e6e91aab0d" providerId="ADAL" clId="{C0FBC718-BB3D-4FE2-8016-1F0C7A912E67}" dt="2019-09-17T07:45:37.879" v="7790" actId="14100"/>
          <ac:picMkLst>
            <pc:docMk/>
            <pc:sldMk cId="1645011158" sldId="319"/>
            <ac:picMk id="7" creationId="{96158138-12AB-4CBD-8935-836ED9A70B55}"/>
          </ac:picMkLst>
        </pc:picChg>
        <pc:picChg chg="add del mod">
          <ac:chgData name="Jacco Cijsouw" userId="3fcdd2c0-24be-4ef3-b421-82e6e91aab0d" providerId="ADAL" clId="{C0FBC718-BB3D-4FE2-8016-1F0C7A912E67}" dt="2019-09-13T07:51:22.115" v="1434" actId="478"/>
          <ac:picMkLst>
            <pc:docMk/>
            <pc:sldMk cId="1645011158" sldId="319"/>
            <ac:picMk id="8" creationId="{FEC588BA-FE2B-451E-B390-B2B5E5393903}"/>
          </ac:picMkLst>
        </pc:picChg>
        <pc:picChg chg="add del">
          <ac:chgData name="Jacco Cijsouw" userId="3fcdd2c0-24be-4ef3-b421-82e6e91aab0d" providerId="ADAL" clId="{C0FBC718-BB3D-4FE2-8016-1F0C7A912E67}" dt="2019-09-13T07:54:06.926" v="1523"/>
          <ac:picMkLst>
            <pc:docMk/>
            <pc:sldMk cId="1645011158" sldId="319"/>
            <ac:picMk id="10" creationId="{A03A989B-8526-470D-AC65-FA5C7B1DC0B3}"/>
          </ac:picMkLst>
        </pc:picChg>
        <pc:picChg chg="add del">
          <ac:chgData name="Jacco Cijsouw" userId="3fcdd2c0-24be-4ef3-b421-82e6e91aab0d" providerId="ADAL" clId="{C0FBC718-BB3D-4FE2-8016-1F0C7A912E67}" dt="2019-09-13T07:54:11.327" v="1525"/>
          <ac:picMkLst>
            <pc:docMk/>
            <pc:sldMk cId="1645011158" sldId="319"/>
            <ac:picMk id="11" creationId="{15F7C69B-9927-47E1-93A3-FE1B296AC311}"/>
          </ac:picMkLst>
        </pc:picChg>
        <pc:picChg chg="add del mod ord">
          <ac:chgData name="Jacco Cijsouw" userId="3fcdd2c0-24be-4ef3-b421-82e6e91aab0d" providerId="ADAL" clId="{C0FBC718-BB3D-4FE2-8016-1F0C7A912E67}" dt="2019-09-17T07:47:59.695" v="7899" actId="14100"/>
          <ac:picMkLst>
            <pc:docMk/>
            <pc:sldMk cId="1645011158" sldId="319"/>
            <ac:picMk id="12" creationId="{AF64F849-25DE-4FF1-A8E0-9E35D2D48881}"/>
          </ac:picMkLst>
        </pc:picChg>
      </pc:sldChg>
      <pc:sldChg chg="addSp delSp modSp add">
        <pc:chgData name="Jacco Cijsouw" userId="3fcdd2c0-24be-4ef3-b421-82e6e91aab0d" providerId="ADAL" clId="{C0FBC718-BB3D-4FE2-8016-1F0C7A912E67}" dt="2019-09-17T07:43:28.129" v="7691" actId="1076"/>
        <pc:sldMkLst>
          <pc:docMk/>
          <pc:sldMk cId="3543779290" sldId="320"/>
        </pc:sldMkLst>
        <pc:spChg chg="mod">
          <ac:chgData name="Jacco Cijsouw" userId="3fcdd2c0-24be-4ef3-b421-82e6e91aab0d" providerId="ADAL" clId="{C0FBC718-BB3D-4FE2-8016-1F0C7A912E67}" dt="2019-09-16T17:49:01.497" v="7561"/>
          <ac:spMkLst>
            <pc:docMk/>
            <pc:sldMk cId="3543779290" sldId="320"/>
            <ac:spMk id="2" creationId="{030D8CD3-2A08-4219-A786-1FCB77C5985F}"/>
          </ac:spMkLst>
        </pc:spChg>
        <pc:spChg chg="add mod">
          <ac:chgData name="Jacco Cijsouw" userId="3fcdd2c0-24be-4ef3-b421-82e6e91aab0d" providerId="ADAL" clId="{C0FBC718-BB3D-4FE2-8016-1F0C7A912E67}" dt="2019-09-17T07:43:28.129" v="7691" actId="1076"/>
          <ac:spMkLst>
            <pc:docMk/>
            <pc:sldMk cId="3543779290" sldId="320"/>
            <ac:spMk id="3" creationId="{30ACF2D8-3829-4F24-AF7D-6F653BB71382}"/>
          </ac:spMkLst>
        </pc:spChg>
        <pc:spChg chg="del">
          <ac:chgData name="Jacco Cijsouw" userId="3fcdd2c0-24be-4ef3-b421-82e6e91aab0d" providerId="ADAL" clId="{C0FBC718-BB3D-4FE2-8016-1F0C7A912E67}" dt="2019-09-13T07:57:10.994" v="1545" actId="478"/>
          <ac:spMkLst>
            <pc:docMk/>
            <pc:sldMk cId="3543779290" sldId="320"/>
            <ac:spMk id="3" creationId="{AE468E50-471E-408D-8F4C-7C48CFD56C4C}"/>
          </ac:spMkLst>
        </pc:spChg>
        <pc:spChg chg="del">
          <ac:chgData name="Jacco Cijsouw" userId="3fcdd2c0-24be-4ef3-b421-82e6e91aab0d" providerId="ADAL" clId="{C0FBC718-BB3D-4FE2-8016-1F0C7A912E67}" dt="2019-09-13T07:57:13.336" v="1546" actId="478"/>
          <ac:spMkLst>
            <pc:docMk/>
            <pc:sldMk cId="3543779290" sldId="320"/>
            <ac:spMk id="6" creationId="{8B1B1124-E7D4-4739-9BA2-1B5201819CDB}"/>
          </ac:spMkLst>
        </pc:spChg>
        <pc:spChg chg="add mod">
          <ac:chgData name="Jacco Cijsouw" userId="3fcdd2c0-24be-4ef3-b421-82e6e91aab0d" providerId="ADAL" clId="{C0FBC718-BB3D-4FE2-8016-1F0C7A912E67}" dt="2019-09-17T07:43:17.070" v="7688" actId="1076"/>
          <ac:spMkLst>
            <pc:docMk/>
            <pc:sldMk cId="3543779290" sldId="320"/>
            <ac:spMk id="7" creationId="{BB727981-135B-44A0-A287-B6C686953806}"/>
          </ac:spMkLst>
        </pc:spChg>
        <pc:spChg chg="add mod">
          <ac:chgData name="Jacco Cijsouw" userId="3fcdd2c0-24be-4ef3-b421-82e6e91aab0d" providerId="ADAL" clId="{C0FBC718-BB3D-4FE2-8016-1F0C7A912E67}" dt="2019-09-17T07:43:19.610" v="7689" actId="1076"/>
          <ac:spMkLst>
            <pc:docMk/>
            <pc:sldMk cId="3543779290" sldId="320"/>
            <ac:spMk id="8" creationId="{07ACE6CA-5E38-4C5E-B65D-E69FB09DC3FC}"/>
          </ac:spMkLst>
        </pc:spChg>
        <pc:spChg chg="add del mod">
          <ac:chgData name="Jacco Cijsouw" userId="3fcdd2c0-24be-4ef3-b421-82e6e91aab0d" providerId="ADAL" clId="{C0FBC718-BB3D-4FE2-8016-1F0C7A912E67}" dt="2019-09-13T08:01:53.599" v="1560"/>
          <ac:spMkLst>
            <pc:docMk/>
            <pc:sldMk cId="3543779290" sldId="320"/>
            <ac:spMk id="10" creationId="{4CA6D83C-C249-41CC-B4A1-58D1A9135499}"/>
          </ac:spMkLst>
        </pc:spChg>
        <pc:spChg chg="add mod">
          <ac:chgData name="Jacco Cijsouw" userId="3fcdd2c0-24be-4ef3-b421-82e6e91aab0d" providerId="ADAL" clId="{C0FBC718-BB3D-4FE2-8016-1F0C7A912E67}" dt="2019-09-17T07:43:22.829" v="7690" actId="1076"/>
          <ac:spMkLst>
            <pc:docMk/>
            <pc:sldMk cId="3543779290" sldId="320"/>
            <ac:spMk id="11" creationId="{E08A27C8-E51E-4597-ACCC-D19F58927B72}"/>
          </ac:spMkLst>
        </pc:spChg>
        <pc:picChg chg="add del mod">
          <ac:chgData name="Jacco Cijsouw" userId="3fcdd2c0-24be-4ef3-b421-82e6e91aab0d" providerId="ADAL" clId="{C0FBC718-BB3D-4FE2-8016-1F0C7A912E67}" dt="2019-09-17T07:43:10.899" v="7687" actId="478"/>
          <ac:picMkLst>
            <pc:docMk/>
            <pc:sldMk cId="3543779290" sldId="320"/>
            <ac:picMk id="9" creationId="{F6E0A8F1-12EB-4AB4-A135-7990FD6A2908}"/>
          </ac:picMkLst>
        </pc:picChg>
        <pc:picChg chg="add del mod">
          <ac:chgData name="Jacco Cijsouw" userId="3fcdd2c0-24be-4ef3-b421-82e6e91aab0d" providerId="ADAL" clId="{C0FBC718-BB3D-4FE2-8016-1F0C7A912E67}" dt="2019-09-13T08:10:42.562" v="1634" actId="478"/>
          <ac:picMkLst>
            <pc:docMk/>
            <pc:sldMk cId="3543779290" sldId="320"/>
            <ac:picMk id="12" creationId="{601BEC23-6003-4616-9550-4FF9310ED152}"/>
          </ac:picMkLst>
        </pc:picChg>
      </pc:sldChg>
      <pc:sldChg chg="addSp delSp modSp add ord">
        <pc:chgData name="Jacco Cijsouw" userId="3fcdd2c0-24be-4ef3-b421-82e6e91aab0d" providerId="ADAL" clId="{C0FBC718-BB3D-4FE2-8016-1F0C7A912E67}" dt="2019-09-17T08:07:08.930" v="8256"/>
        <pc:sldMkLst>
          <pc:docMk/>
          <pc:sldMk cId="2993291336" sldId="322"/>
        </pc:sldMkLst>
        <pc:spChg chg="del">
          <ac:chgData name="Jacco Cijsouw" userId="3fcdd2c0-24be-4ef3-b421-82e6e91aab0d" providerId="ADAL" clId="{C0FBC718-BB3D-4FE2-8016-1F0C7A912E67}" dt="2019-09-13T08:32:44.975" v="1713" actId="478"/>
          <ac:spMkLst>
            <pc:docMk/>
            <pc:sldMk cId="2993291336" sldId="322"/>
            <ac:spMk id="2" creationId="{49386D92-67AB-45CE-82FB-A12270788B07}"/>
          </ac:spMkLst>
        </pc:spChg>
        <pc:spChg chg="del">
          <ac:chgData name="Jacco Cijsouw" userId="3fcdd2c0-24be-4ef3-b421-82e6e91aab0d" providerId="ADAL" clId="{C0FBC718-BB3D-4FE2-8016-1F0C7A912E67}" dt="2019-09-13T08:32:37.372" v="1711" actId="478"/>
          <ac:spMkLst>
            <pc:docMk/>
            <pc:sldMk cId="2993291336" sldId="322"/>
            <ac:spMk id="3" creationId="{5905E6EE-F5F2-4819-B7CD-70D366C6306D}"/>
          </ac:spMkLst>
        </pc:spChg>
        <pc:spChg chg="del">
          <ac:chgData name="Jacco Cijsouw" userId="3fcdd2c0-24be-4ef3-b421-82e6e91aab0d" providerId="ADAL" clId="{C0FBC718-BB3D-4FE2-8016-1F0C7A912E67}" dt="2019-09-13T08:32:42.774" v="1712" actId="478"/>
          <ac:spMkLst>
            <pc:docMk/>
            <pc:sldMk cId="2993291336" sldId="322"/>
            <ac:spMk id="6" creationId="{7278A740-2AFE-4740-B6A7-B2F8F2372779}"/>
          </ac:spMkLst>
        </pc:spChg>
        <pc:spChg chg="add mod">
          <ac:chgData name="Jacco Cijsouw" userId="3fcdd2c0-24be-4ef3-b421-82e6e91aab0d" providerId="ADAL" clId="{C0FBC718-BB3D-4FE2-8016-1F0C7A912E67}" dt="2019-09-13T08:52:30.925" v="1768" actId="20577"/>
          <ac:spMkLst>
            <pc:docMk/>
            <pc:sldMk cId="2993291336" sldId="322"/>
            <ac:spMk id="12" creationId="{77077211-B6D5-4C94-A30A-F4DD89556C6B}"/>
          </ac:spMkLst>
        </pc:spChg>
        <pc:spChg chg="add del mod">
          <ac:chgData name="Jacco Cijsouw" userId="3fcdd2c0-24be-4ef3-b421-82e6e91aab0d" providerId="ADAL" clId="{C0FBC718-BB3D-4FE2-8016-1F0C7A912E67}" dt="2019-09-13T08:52:17.458" v="1741" actId="478"/>
          <ac:spMkLst>
            <pc:docMk/>
            <pc:sldMk cId="2993291336" sldId="322"/>
            <ac:spMk id="13" creationId="{A97E7419-1D5E-4FC8-A04C-A8D210AD76AE}"/>
          </ac:spMkLst>
        </pc:spChg>
        <pc:picChg chg="add mod">
          <ac:chgData name="Jacco Cijsouw" userId="3fcdd2c0-24be-4ef3-b421-82e6e91aab0d" providerId="ADAL" clId="{C0FBC718-BB3D-4FE2-8016-1F0C7A912E67}" dt="2019-09-13T08:40:11.698" v="1721" actId="1076"/>
          <ac:picMkLst>
            <pc:docMk/>
            <pc:sldMk cId="2993291336" sldId="322"/>
            <ac:picMk id="7" creationId="{524B5D7D-2832-4664-B15A-2734ACE4AED7}"/>
          </ac:picMkLst>
        </pc:picChg>
        <pc:picChg chg="add mod">
          <ac:chgData name="Jacco Cijsouw" userId="3fcdd2c0-24be-4ef3-b421-82e6e91aab0d" providerId="ADAL" clId="{C0FBC718-BB3D-4FE2-8016-1F0C7A912E67}" dt="2019-09-13T08:41:33.240" v="1726" actId="1076"/>
          <ac:picMkLst>
            <pc:docMk/>
            <pc:sldMk cId="2993291336" sldId="322"/>
            <ac:picMk id="8" creationId="{4DAE0C1C-3210-4D6F-9812-8E80051244BC}"/>
          </ac:picMkLst>
        </pc:picChg>
        <pc:picChg chg="add mod">
          <ac:chgData name="Jacco Cijsouw" userId="3fcdd2c0-24be-4ef3-b421-82e6e91aab0d" providerId="ADAL" clId="{C0FBC718-BB3D-4FE2-8016-1F0C7A912E67}" dt="2019-09-13T09:25:14.222" v="2033" actId="1076"/>
          <ac:picMkLst>
            <pc:docMk/>
            <pc:sldMk cId="2993291336" sldId="322"/>
            <ac:picMk id="9" creationId="{A0F5660D-7D2A-4690-A5A2-E0B35ACD070F}"/>
          </ac:picMkLst>
        </pc:picChg>
        <pc:picChg chg="add mod">
          <ac:chgData name="Jacco Cijsouw" userId="3fcdd2c0-24be-4ef3-b421-82e6e91aab0d" providerId="ADAL" clId="{C0FBC718-BB3D-4FE2-8016-1F0C7A912E67}" dt="2019-09-13T09:25:12.381" v="2032" actId="14100"/>
          <ac:picMkLst>
            <pc:docMk/>
            <pc:sldMk cId="2993291336" sldId="322"/>
            <ac:picMk id="11" creationId="{4F4216AA-CA23-4DCE-B220-344B2561EE8D}"/>
          </ac:picMkLst>
        </pc:picChg>
        <pc:picChg chg="add mod">
          <ac:chgData name="Jacco Cijsouw" userId="3fcdd2c0-24be-4ef3-b421-82e6e91aab0d" providerId="ADAL" clId="{C0FBC718-BB3D-4FE2-8016-1F0C7A912E67}" dt="2019-09-13T09:25:17.428" v="2034" actId="1076"/>
          <ac:picMkLst>
            <pc:docMk/>
            <pc:sldMk cId="2993291336" sldId="322"/>
            <ac:picMk id="14" creationId="{CAEBE83A-DF0F-4F7E-BD3A-0357012D94F3}"/>
          </ac:picMkLst>
        </pc:picChg>
      </pc:sldChg>
      <pc:sldChg chg="addSp delSp modSp add ord">
        <pc:chgData name="Jacco Cijsouw" userId="3fcdd2c0-24be-4ef3-b421-82e6e91aab0d" providerId="ADAL" clId="{C0FBC718-BB3D-4FE2-8016-1F0C7A912E67}" dt="2019-09-17T08:07:13.259" v="8257"/>
        <pc:sldMkLst>
          <pc:docMk/>
          <pc:sldMk cId="3294689520" sldId="324"/>
        </pc:sldMkLst>
        <pc:spChg chg="mod">
          <ac:chgData name="Jacco Cijsouw" userId="3fcdd2c0-24be-4ef3-b421-82e6e91aab0d" providerId="ADAL" clId="{C0FBC718-BB3D-4FE2-8016-1F0C7A912E67}" dt="2019-09-13T09:19:26.586" v="2020" actId="20577"/>
          <ac:spMkLst>
            <pc:docMk/>
            <pc:sldMk cId="3294689520" sldId="324"/>
            <ac:spMk id="2" creationId="{6ABAFF89-1F2D-4FD4-BB85-163C5C9F8148}"/>
          </ac:spMkLst>
        </pc:spChg>
        <pc:spChg chg="del">
          <ac:chgData name="Jacco Cijsouw" userId="3fcdd2c0-24be-4ef3-b421-82e6e91aab0d" providerId="ADAL" clId="{C0FBC718-BB3D-4FE2-8016-1F0C7A912E67}" dt="2019-09-13T09:04:51.107" v="1887" actId="478"/>
          <ac:spMkLst>
            <pc:docMk/>
            <pc:sldMk cId="3294689520" sldId="324"/>
            <ac:spMk id="3" creationId="{6BE474B1-483E-4969-A1B4-165683237556}"/>
          </ac:spMkLst>
        </pc:spChg>
        <pc:spChg chg="add del mod">
          <ac:chgData name="Jacco Cijsouw" userId="3fcdd2c0-24be-4ef3-b421-82e6e91aab0d" providerId="ADAL" clId="{C0FBC718-BB3D-4FE2-8016-1F0C7A912E67}" dt="2019-09-13T09:12:57.864" v="1908" actId="478"/>
          <ac:spMkLst>
            <pc:docMk/>
            <pc:sldMk cId="3294689520" sldId="324"/>
            <ac:spMk id="11" creationId="{BC652B9A-C30A-41CF-BF2A-785DA8F8F7BC}"/>
          </ac:spMkLst>
        </pc:spChg>
        <pc:spChg chg="add del mod">
          <ac:chgData name="Jacco Cijsouw" userId="3fcdd2c0-24be-4ef3-b421-82e6e91aab0d" providerId="ADAL" clId="{C0FBC718-BB3D-4FE2-8016-1F0C7A912E67}" dt="2019-09-13T09:12:53.575" v="1907" actId="11529"/>
          <ac:spMkLst>
            <pc:docMk/>
            <pc:sldMk cId="3294689520" sldId="324"/>
            <ac:spMk id="12" creationId="{C22DBE59-6E52-4993-897D-65FF74B586A7}"/>
          </ac:spMkLst>
        </pc:spChg>
        <pc:graphicFrameChg chg="add del mod">
          <ac:chgData name="Jacco Cijsouw" userId="3fcdd2c0-24be-4ef3-b421-82e6e91aab0d" providerId="ADAL" clId="{C0FBC718-BB3D-4FE2-8016-1F0C7A912E67}" dt="2019-09-13T09:17:20.672" v="1916" actId="478"/>
          <ac:graphicFrameMkLst>
            <pc:docMk/>
            <pc:sldMk cId="3294689520" sldId="324"/>
            <ac:graphicFrameMk id="15" creationId="{F39DC7A5-BE5E-49D9-A96B-1218EA0EE7A1}"/>
          </ac:graphicFrameMkLst>
        </pc:graphicFrameChg>
        <pc:picChg chg="add mod">
          <ac:chgData name="Jacco Cijsouw" userId="3fcdd2c0-24be-4ef3-b421-82e6e91aab0d" providerId="ADAL" clId="{C0FBC718-BB3D-4FE2-8016-1F0C7A912E67}" dt="2019-09-13T09:21:26.351" v="2025" actId="1076"/>
          <ac:picMkLst>
            <pc:docMk/>
            <pc:sldMk cId="3294689520" sldId="324"/>
            <ac:picMk id="6" creationId="{2E52B698-6B55-4CCC-B527-B6C209956222}"/>
          </ac:picMkLst>
        </pc:picChg>
        <pc:picChg chg="add mod">
          <ac:chgData name="Jacco Cijsouw" userId="3fcdd2c0-24be-4ef3-b421-82e6e91aab0d" providerId="ADAL" clId="{C0FBC718-BB3D-4FE2-8016-1F0C7A912E67}" dt="2019-09-13T09:09:33.908" v="1896" actId="14100"/>
          <ac:picMkLst>
            <pc:docMk/>
            <pc:sldMk cId="3294689520" sldId="324"/>
            <ac:picMk id="7" creationId="{798A4669-99EB-45F5-938C-5AADCB29297A}"/>
          </ac:picMkLst>
        </pc:picChg>
        <pc:picChg chg="add mod">
          <ac:chgData name="Jacco Cijsouw" userId="3fcdd2c0-24be-4ef3-b421-82e6e91aab0d" providerId="ADAL" clId="{C0FBC718-BB3D-4FE2-8016-1F0C7A912E67}" dt="2019-09-13T09:13:07.048" v="1910" actId="1076"/>
          <ac:picMkLst>
            <pc:docMk/>
            <pc:sldMk cId="3294689520" sldId="324"/>
            <ac:picMk id="8" creationId="{7137ADF6-A2A5-43FB-A2DC-C63E8F86CECE}"/>
          </ac:picMkLst>
        </pc:picChg>
        <pc:picChg chg="add mod">
          <ac:chgData name="Jacco Cijsouw" userId="3fcdd2c0-24be-4ef3-b421-82e6e91aab0d" providerId="ADAL" clId="{C0FBC718-BB3D-4FE2-8016-1F0C7A912E67}" dt="2019-09-13T09:21:33.634" v="2028" actId="1076"/>
          <ac:picMkLst>
            <pc:docMk/>
            <pc:sldMk cId="3294689520" sldId="324"/>
            <ac:picMk id="19" creationId="{E20BAAC8-25F6-4FC3-9276-F18F991CBCA8}"/>
          </ac:picMkLst>
        </pc:picChg>
        <pc:cxnChg chg="add del mod">
          <ac:chgData name="Jacco Cijsouw" userId="3fcdd2c0-24be-4ef3-b421-82e6e91aab0d" providerId="ADAL" clId="{C0FBC718-BB3D-4FE2-8016-1F0C7A912E67}" dt="2019-09-13T09:12:10.298" v="1902" actId="11529"/>
          <ac:cxnSpMkLst>
            <pc:docMk/>
            <pc:sldMk cId="3294689520" sldId="324"/>
            <ac:cxnSpMk id="10" creationId="{DB4F1F8E-0CD9-4634-82D3-BA5F91AAE826}"/>
          </ac:cxnSpMkLst>
        </pc:cxnChg>
        <pc:cxnChg chg="add del mod">
          <ac:chgData name="Jacco Cijsouw" userId="3fcdd2c0-24be-4ef3-b421-82e6e91aab0d" providerId="ADAL" clId="{C0FBC718-BB3D-4FE2-8016-1F0C7A912E67}" dt="2019-09-13T09:13:17.755" v="1912" actId="478"/>
          <ac:cxnSpMkLst>
            <pc:docMk/>
            <pc:sldMk cId="3294689520" sldId="324"/>
            <ac:cxnSpMk id="14" creationId="{5B74153F-BA7B-4034-9B9F-9A5B4547A78A}"/>
          </ac:cxnSpMkLst>
        </pc:cxnChg>
        <pc:cxnChg chg="add mod">
          <ac:chgData name="Jacco Cijsouw" userId="3fcdd2c0-24be-4ef3-b421-82e6e91aab0d" providerId="ADAL" clId="{C0FBC718-BB3D-4FE2-8016-1F0C7A912E67}" dt="2019-09-13T09:18:11.467" v="1922" actId="208"/>
          <ac:cxnSpMkLst>
            <pc:docMk/>
            <pc:sldMk cId="3294689520" sldId="324"/>
            <ac:cxnSpMk id="17" creationId="{CD565CEE-B299-49A1-8661-E27CCD3A3A37}"/>
          </ac:cxnSpMkLst>
        </pc:cxnChg>
      </pc:sldChg>
      <pc:sldChg chg="addSp delSp modSp add ord">
        <pc:chgData name="Jacco Cijsouw" userId="3fcdd2c0-24be-4ef3-b421-82e6e91aab0d" providerId="ADAL" clId="{C0FBC718-BB3D-4FE2-8016-1F0C7A912E67}" dt="2019-10-06T12:27:19.402" v="9557" actId="1076"/>
        <pc:sldMkLst>
          <pc:docMk/>
          <pc:sldMk cId="2132937131" sldId="325"/>
        </pc:sldMkLst>
        <pc:spChg chg="mod">
          <ac:chgData name="Jacco Cijsouw" userId="3fcdd2c0-24be-4ef3-b421-82e6e91aab0d" providerId="ADAL" clId="{C0FBC718-BB3D-4FE2-8016-1F0C7A912E67}" dt="2019-09-13T10:19:21.642" v="2149" actId="20577"/>
          <ac:spMkLst>
            <pc:docMk/>
            <pc:sldMk cId="2132937131" sldId="325"/>
            <ac:spMk id="2" creationId="{3134E394-E67B-498B-94EB-23ABC5D85992}"/>
          </ac:spMkLst>
        </pc:spChg>
        <pc:spChg chg="del">
          <ac:chgData name="Jacco Cijsouw" userId="3fcdd2c0-24be-4ef3-b421-82e6e91aab0d" providerId="ADAL" clId="{C0FBC718-BB3D-4FE2-8016-1F0C7A912E67}" dt="2019-09-13T09:27:02.831" v="2036" actId="478"/>
          <ac:spMkLst>
            <pc:docMk/>
            <pc:sldMk cId="2132937131" sldId="325"/>
            <ac:spMk id="3" creationId="{ED4DF6D0-725D-4011-BB2D-FE4E466A8ED5}"/>
          </ac:spMkLst>
        </pc:spChg>
        <pc:spChg chg="del">
          <ac:chgData name="Jacco Cijsouw" userId="3fcdd2c0-24be-4ef3-b421-82e6e91aab0d" providerId="ADAL" clId="{C0FBC718-BB3D-4FE2-8016-1F0C7A912E67}" dt="2019-09-13T09:27:05.997" v="2037" actId="478"/>
          <ac:spMkLst>
            <pc:docMk/>
            <pc:sldMk cId="2132937131" sldId="325"/>
            <ac:spMk id="6" creationId="{6CCE55E2-FE11-451D-BE4B-D63B7474831D}"/>
          </ac:spMkLst>
        </pc:spChg>
        <pc:picChg chg="add mod ord">
          <ac:chgData name="Jacco Cijsouw" userId="3fcdd2c0-24be-4ef3-b421-82e6e91aab0d" providerId="ADAL" clId="{C0FBC718-BB3D-4FE2-8016-1F0C7A912E67}" dt="2019-10-06T12:27:13.950" v="9556" actId="1076"/>
          <ac:picMkLst>
            <pc:docMk/>
            <pc:sldMk cId="2132937131" sldId="325"/>
            <ac:picMk id="6" creationId="{3185866A-E95F-4B47-A236-96EC90DF8B92}"/>
          </ac:picMkLst>
        </pc:picChg>
        <pc:picChg chg="add del mod">
          <ac:chgData name="Jacco Cijsouw" userId="3fcdd2c0-24be-4ef3-b421-82e6e91aab0d" providerId="ADAL" clId="{C0FBC718-BB3D-4FE2-8016-1F0C7A912E67}" dt="2019-09-13T09:40:17.924" v="2120" actId="478"/>
          <ac:picMkLst>
            <pc:docMk/>
            <pc:sldMk cId="2132937131" sldId="325"/>
            <ac:picMk id="7" creationId="{2CC5AEFF-3811-4BF3-BA3A-C77963CFFD68}"/>
          </ac:picMkLst>
        </pc:picChg>
        <pc:picChg chg="add mod ord">
          <ac:chgData name="Jacco Cijsouw" userId="3fcdd2c0-24be-4ef3-b421-82e6e91aab0d" providerId="ADAL" clId="{C0FBC718-BB3D-4FE2-8016-1F0C7A912E67}" dt="2019-10-06T12:27:19.402" v="9557" actId="1076"/>
          <ac:picMkLst>
            <pc:docMk/>
            <pc:sldMk cId="2132937131" sldId="325"/>
            <ac:picMk id="8" creationId="{9B4D44EB-87D2-40F5-B50C-CB4F402C0294}"/>
          </ac:picMkLst>
        </pc:picChg>
        <pc:picChg chg="add del mod">
          <ac:chgData name="Jacco Cijsouw" userId="3fcdd2c0-24be-4ef3-b421-82e6e91aab0d" providerId="ADAL" clId="{C0FBC718-BB3D-4FE2-8016-1F0C7A912E67}" dt="2019-09-13T10:18:45.368" v="2129" actId="478"/>
          <ac:picMkLst>
            <pc:docMk/>
            <pc:sldMk cId="2132937131" sldId="325"/>
            <ac:picMk id="9" creationId="{D109725D-3E7B-41EA-BFEB-F9C7C4D535F9}"/>
          </ac:picMkLst>
        </pc:picChg>
        <pc:picChg chg="add del mod">
          <ac:chgData name="Jacco Cijsouw" userId="3fcdd2c0-24be-4ef3-b421-82e6e91aab0d" providerId="ADAL" clId="{C0FBC718-BB3D-4FE2-8016-1F0C7A912E67}" dt="2019-09-13T10:18:50.190" v="2131" actId="478"/>
          <ac:picMkLst>
            <pc:docMk/>
            <pc:sldMk cId="2132937131" sldId="325"/>
            <ac:picMk id="10" creationId="{B8350085-DE4F-4D35-992A-197233136B0D}"/>
          </ac:picMkLst>
        </pc:picChg>
        <pc:picChg chg="add del mod">
          <ac:chgData name="Jacco Cijsouw" userId="3fcdd2c0-24be-4ef3-b421-82e6e91aab0d" providerId="ADAL" clId="{C0FBC718-BB3D-4FE2-8016-1F0C7A912E67}" dt="2019-09-13T10:18:48.023" v="2130" actId="478"/>
          <ac:picMkLst>
            <pc:docMk/>
            <pc:sldMk cId="2132937131" sldId="325"/>
            <ac:picMk id="11" creationId="{D60A46E0-590C-4738-9FAE-FF79E68DC658}"/>
          </ac:picMkLst>
        </pc:picChg>
      </pc:sldChg>
      <pc:sldChg chg="addSp delSp modSp add">
        <pc:chgData name="Jacco Cijsouw" userId="3fcdd2c0-24be-4ef3-b421-82e6e91aab0d" providerId="ADAL" clId="{C0FBC718-BB3D-4FE2-8016-1F0C7A912E67}" dt="2019-09-13T09:40:09.862" v="2119" actId="1076"/>
        <pc:sldMkLst>
          <pc:docMk/>
          <pc:sldMk cId="1375579062" sldId="326"/>
        </pc:sldMkLst>
        <pc:picChg chg="add mod">
          <ac:chgData name="Jacco Cijsouw" userId="3fcdd2c0-24be-4ef3-b421-82e6e91aab0d" providerId="ADAL" clId="{C0FBC718-BB3D-4FE2-8016-1F0C7A912E67}" dt="2019-09-13T09:40:09.862" v="2119" actId="1076"/>
          <ac:picMkLst>
            <pc:docMk/>
            <pc:sldMk cId="1375579062" sldId="326"/>
            <ac:picMk id="3" creationId="{8E5AC142-4177-4C55-A65D-17737CABEB30}"/>
          </ac:picMkLst>
        </pc:picChg>
        <pc:picChg chg="add mod">
          <ac:chgData name="Jacco Cijsouw" userId="3fcdd2c0-24be-4ef3-b421-82e6e91aab0d" providerId="ADAL" clId="{C0FBC718-BB3D-4FE2-8016-1F0C7A912E67}" dt="2019-09-13T09:40:06.774" v="2118" actId="1076"/>
          <ac:picMkLst>
            <pc:docMk/>
            <pc:sldMk cId="1375579062" sldId="326"/>
            <ac:picMk id="6" creationId="{4107676A-7079-4218-B29C-0297F4035E0E}"/>
          </ac:picMkLst>
        </pc:picChg>
        <pc:picChg chg="mod">
          <ac:chgData name="Jacco Cijsouw" userId="3fcdd2c0-24be-4ef3-b421-82e6e91aab0d" providerId="ADAL" clId="{C0FBC718-BB3D-4FE2-8016-1F0C7A912E67}" dt="2019-09-13T09:37:17.839" v="2089" actId="14100"/>
          <ac:picMkLst>
            <pc:docMk/>
            <pc:sldMk cId="1375579062" sldId="326"/>
            <ac:picMk id="7" creationId="{2CC5AEFF-3811-4BF3-BA3A-C77963CFFD68}"/>
          </ac:picMkLst>
        </pc:picChg>
        <pc:picChg chg="del mod">
          <ac:chgData name="Jacco Cijsouw" userId="3fcdd2c0-24be-4ef3-b421-82e6e91aab0d" providerId="ADAL" clId="{C0FBC718-BB3D-4FE2-8016-1F0C7A912E67}" dt="2019-09-13T09:37:09.329" v="2085" actId="478"/>
          <ac:picMkLst>
            <pc:docMk/>
            <pc:sldMk cId="1375579062" sldId="326"/>
            <ac:picMk id="8" creationId="{9B4D44EB-87D2-40F5-B50C-CB4F402C0294}"/>
          </ac:picMkLst>
        </pc:picChg>
        <pc:picChg chg="del">
          <ac:chgData name="Jacco Cijsouw" userId="3fcdd2c0-24be-4ef3-b421-82e6e91aab0d" providerId="ADAL" clId="{C0FBC718-BB3D-4FE2-8016-1F0C7A912E67}" dt="2019-09-13T09:37:11.349" v="2086" actId="478"/>
          <ac:picMkLst>
            <pc:docMk/>
            <pc:sldMk cId="1375579062" sldId="326"/>
            <ac:picMk id="9" creationId="{D109725D-3E7B-41EA-BFEB-F9C7C4D535F9}"/>
          </ac:picMkLst>
        </pc:picChg>
        <pc:picChg chg="del">
          <ac:chgData name="Jacco Cijsouw" userId="3fcdd2c0-24be-4ef3-b421-82e6e91aab0d" providerId="ADAL" clId="{C0FBC718-BB3D-4FE2-8016-1F0C7A912E67}" dt="2019-09-13T09:37:14.791" v="2088" actId="478"/>
          <ac:picMkLst>
            <pc:docMk/>
            <pc:sldMk cId="1375579062" sldId="326"/>
            <ac:picMk id="10" creationId="{B8350085-DE4F-4D35-992A-197233136B0D}"/>
          </ac:picMkLst>
        </pc:picChg>
        <pc:picChg chg="del">
          <ac:chgData name="Jacco Cijsouw" userId="3fcdd2c0-24be-4ef3-b421-82e6e91aab0d" providerId="ADAL" clId="{C0FBC718-BB3D-4FE2-8016-1F0C7A912E67}" dt="2019-09-13T09:37:13.176" v="2087" actId="478"/>
          <ac:picMkLst>
            <pc:docMk/>
            <pc:sldMk cId="1375579062" sldId="326"/>
            <ac:picMk id="11" creationId="{D60A46E0-590C-4738-9FAE-FF79E68DC658}"/>
          </ac:picMkLst>
        </pc:picChg>
        <pc:picChg chg="add mod">
          <ac:chgData name="Jacco Cijsouw" userId="3fcdd2c0-24be-4ef3-b421-82e6e91aab0d" providerId="ADAL" clId="{C0FBC718-BB3D-4FE2-8016-1F0C7A912E67}" dt="2019-09-13T09:40:04.873" v="2117" actId="1076"/>
          <ac:picMkLst>
            <pc:docMk/>
            <pc:sldMk cId="1375579062" sldId="326"/>
            <ac:picMk id="12" creationId="{7A15A337-8186-4807-A4DE-D96A449992FC}"/>
          </ac:picMkLst>
        </pc:picChg>
        <pc:picChg chg="add mod">
          <ac:chgData name="Jacco Cijsouw" userId="3fcdd2c0-24be-4ef3-b421-82e6e91aab0d" providerId="ADAL" clId="{C0FBC718-BB3D-4FE2-8016-1F0C7A912E67}" dt="2019-09-13T09:40:02.913" v="2116" actId="1076"/>
          <ac:picMkLst>
            <pc:docMk/>
            <pc:sldMk cId="1375579062" sldId="326"/>
            <ac:picMk id="13" creationId="{7841BB62-A31F-4EDE-860D-9C13F6A48B94}"/>
          </ac:picMkLst>
        </pc:picChg>
      </pc:sldChg>
      <pc:sldChg chg="addSp delSp modSp add ord">
        <pc:chgData name="Jacco Cijsouw" userId="3fcdd2c0-24be-4ef3-b421-82e6e91aab0d" providerId="ADAL" clId="{C0FBC718-BB3D-4FE2-8016-1F0C7A912E67}" dt="2019-10-06T12:56:55.436" v="9934"/>
        <pc:sldMkLst>
          <pc:docMk/>
          <pc:sldMk cId="266290612" sldId="327"/>
        </pc:sldMkLst>
        <pc:spChg chg="mod">
          <ac:chgData name="Jacco Cijsouw" userId="3fcdd2c0-24be-4ef3-b421-82e6e91aab0d" providerId="ADAL" clId="{C0FBC718-BB3D-4FE2-8016-1F0C7A912E67}" dt="2019-09-17T11:47:30.688" v="8576" actId="6549"/>
          <ac:spMkLst>
            <pc:docMk/>
            <pc:sldMk cId="266290612" sldId="327"/>
            <ac:spMk id="2" creationId="{3134E394-E67B-498B-94EB-23ABC5D85992}"/>
          </ac:spMkLst>
        </pc:spChg>
        <pc:spChg chg="add mod">
          <ac:chgData name="Jacco Cijsouw" userId="3fcdd2c0-24be-4ef3-b421-82e6e91aab0d" providerId="ADAL" clId="{C0FBC718-BB3D-4FE2-8016-1F0C7A912E67}" dt="2019-09-17T11:56:57.871" v="8817" actId="1076"/>
          <ac:spMkLst>
            <pc:docMk/>
            <pc:sldMk cId="266290612" sldId="327"/>
            <ac:spMk id="9" creationId="{EA3CA0FA-CB35-40CF-99AB-E69C579F6C81}"/>
          </ac:spMkLst>
        </pc:spChg>
        <pc:spChg chg="add del mod">
          <ac:chgData name="Jacco Cijsouw" userId="3fcdd2c0-24be-4ef3-b421-82e6e91aab0d" providerId="ADAL" clId="{C0FBC718-BB3D-4FE2-8016-1F0C7A912E67}" dt="2019-09-17T11:56:14.228" v="8777" actId="478"/>
          <ac:spMkLst>
            <pc:docMk/>
            <pc:sldMk cId="266290612" sldId="327"/>
            <ac:spMk id="14" creationId="{8D6661A2-5113-4BD3-AF42-D1BA380CFC99}"/>
          </ac:spMkLst>
        </pc:spChg>
        <pc:picChg chg="add mod">
          <ac:chgData name="Jacco Cijsouw" userId="3fcdd2c0-24be-4ef3-b421-82e6e91aab0d" providerId="ADAL" clId="{C0FBC718-BB3D-4FE2-8016-1F0C7A912E67}" dt="2019-09-13T15:17:24.194" v="3904" actId="1076"/>
          <ac:picMkLst>
            <pc:docMk/>
            <pc:sldMk cId="266290612" sldId="327"/>
            <ac:picMk id="3" creationId="{90978253-3939-458B-8032-0F9881197BEB}"/>
          </ac:picMkLst>
        </pc:picChg>
        <pc:picChg chg="add del mod">
          <ac:chgData name="Jacco Cijsouw" userId="3fcdd2c0-24be-4ef3-b421-82e6e91aab0d" providerId="ADAL" clId="{C0FBC718-BB3D-4FE2-8016-1F0C7A912E67}" dt="2019-09-17T11:39:02.222" v="8457" actId="478"/>
          <ac:picMkLst>
            <pc:docMk/>
            <pc:sldMk cId="266290612" sldId="327"/>
            <ac:picMk id="6" creationId="{1BDFF443-679A-4366-BFF8-E386612649A6}"/>
          </ac:picMkLst>
        </pc:picChg>
        <pc:picChg chg="add del mod">
          <ac:chgData name="Jacco Cijsouw" userId="3fcdd2c0-24be-4ef3-b421-82e6e91aab0d" providerId="ADAL" clId="{C0FBC718-BB3D-4FE2-8016-1F0C7A912E67}" dt="2019-09-17T11:38:59.305" v="8456" actId="478"/>
          <ac:picMkLst>
            <pc:docMk/>
            <pc:sldMk cId="266290612" sldId="327"/>
            <ac:picMk id="7" creationId="{43F5AE7E-39C5-4F05-9E2D-41C3979FDB65}"/>
          </ac:picMkLst>
        </pc:picChg>
        <pc:picChg chg="del">
          <ac:chgData name="Jacco Cijsouw" userId="3fcdd2c0-24be-4ef3-b421-82e6e91aab0d" providerId="ADAL" clId="{C0FBC718-BB3D-4FE2-8016-1F0C7A912E67}" dt="2019-09-13T15:06:24.728" v="3846" actId="478"/>
          <ac:picMkLst>
            <pc:docMk/>
            <pc:sldMk cId="266290612" sldId="327"/>
            <ac:picMk id="8" creationId="{9B4D44EB-87D2-40F5-B50C-CB4F402C0294}"/>
          </ac:picMkLst>
        </pc:picChg>
        <pc:picChg chg="add del mod">
          <ac:chgData name="Jacco Cijsouw" userId="3fcdd2c0-24be-4ef3-b421-82e6e91aab0d" providerId="ADAL" clId="{C0FBC718-BB3D-4FE2-8016-1F0C7A912E67}" dt="2019-09-17T11:39:06.437" v="8459" actId="478"/>
          <ac:picMkLst>
            <pc:docMk/>
            <pc:sldMk cId="266290612" sldId="327"/>
            <ac:picMk id="8" creationId="{A51AE21E-8452-47CF-9E9E-0A2D5404B8D8}"/>
          </ac:picMkLst>
        </pc:picChg>
        <pc:picChg chg="del">
          <ac:chgData name="Jacco Cijsouw" userId="3fcdd2c0-24be-4ef3-b421-82e6e91aab0d" providerId="ADAL" clId="{C0FBC718-BB3D-4FE2-8016-1F0C7A912E67}" dt="2019-09-13T15:06:29.667" v="3848" actId="478"/>
          <ac:picMkLst>
            <pc:docMk/>
            <pc:sldMk cId="266290612" sldId="327"/>
            <ac:picMk id="9" creationId="{D109725D-3E7B-41EA-BFEB-F9C7C4D535F9}"/>
          </ac:picMkLst>
        </pc:picChg>
        <pc:picChg chg="del mod">
          <ac:chgData name="Jacco Cijsouw" userId="3fcdd2c0-24be-4ef3-b421-82e6e91aab0d" providerId="ADAL" clId="{C0FBC718-BB3D-4FE2-8016-1F0C7A912E67}" dt="2019-09-13T15:08:41.577" v="3869" actId="478"/>
          <ac:picMkLst>
            <pc:docMk/>
            <pc:sldMk cId="266290612" sldId="327"/>
            <ac:picMk id="10" creationId="{B8350085-DE4F-4D35-992A-197233136B0D}"/>
          </ac:picMkLst>
        </pc:picChg>
        <pc:picChg chg="add mod">
          <ac:chgData name="Jacco Cijsouw" userId="3fcdd2c0-24be-4ef3-b421-82e6e91aab0d" providerId="ADAL" clId="{C0FBC718-BB3D-4FE2-8016-1F0C7A912E67}" dt="2019-09-17T11:46:50.231" v="8557" actId="1076"/>
          <ac:picMkLst>
            <pc:docMk/>
            <pc:sldMk cId="266290612" sldId="327"/>
            <ac:picMk id="10" creationId="{BF3CE1AE-164D-4F44-8A19-E151B531BF4B}"/>
          </ac:picMkLst>
        </pc:picChg>
        <pc:picChg chg="del">
          <ac:chgData name="Jacco Cijsouw" userId="3fcdd2c0-24be-4ef3-b421-82e6e91aab0d" providerId="ADAL" clId="{C0FBC718-BB3D-4FE2-8016-1F0C7A912E67}" dt="2019-09-13T15:06:27.382" v="3847" actId="478"/>
          <ac:picMkLst>
            <pc:docMk/>
            <pc:sldMk cId="266290612" sldId="327"/>
            <ac:picMk id="11" creationId="{D60A46E0-590C-4738-9FAE-FF79E68DC658}"/>
          </ac:picMkLst>
        </pc:picChg>
        <pc:picChg chg="add del mod">
          <ac:chgData name="Jacco Cijsouw" userId="3fcdd2c0-24be-4ef3-b421-82e6e91aab0d" providerId="ADAL" clId="{C0FBC718-BB3D-4FE2-8016-1F0C7A912E67}" dt="2019-09-17T11:39:04.684" v="8458" actId="478"/>
          <ac:picMkLst>
            <pc:docMk/>
            <pc:sldMk cId="266290612" sldId="327"/>
            <ac:picMk id="12" creationId="{9EB2B45A-3F69-497F-9F74-4A0EA1C37AEB}"/>
          </ac:picMkLst>
        </pc:picChg>
        <pc:picChg chg="add del mod">
          <ac:chgData name="Jacco Cijsouw" userId="3fcdd2c0-24be-4ef3-b421-82e6e91aab0d" providerId="ADAL" clId="{C0FBC718-BB3D-4FE2-8016-1F0C7A912E67}" dt="2019-09-17T11:56:16.176" v="8778" actId="478"/>
          <ac:picMkLst>
            <pc:docMk/>
            <pc:sldMk cId="266290612" sldId="327"/>
            <ac:picMk id="13" creationId="{C03BDDE6-CCC0-4B22-9BF1-23F53F202411}"/>
          </ac:picMkLst>
        </pc:picChg>
      </pc:sldChg>
      <pc:sldChg chg="addSp delSp modSp add ord">
        <pc:chgData name="Jacco Cijsouw" userId="3fcdd2c0-24be-4ef3-b421-82e6e91aab0d" providerId="ADAL" clId="{C0FBC718-BB3D-4FE2-8016-1F0C7A912E67}" dt="2019-09-17T08:13:59.644" v="8272"/>
        <pc:sldMkLst>
          <pc:docMk/>
          <pc:sldMk cId="3085494282" sldId="328"/>
        </pc:sldMkLst>
        <pc:spChg chg="mod">
          <ac:chgData name="Jacco Cijsouw" userId="3fcdd2c0-24be-4ef3-b421-82e6e91aab0d" providerId="ADAL" clId="{C0FBC718-BB3D-4FE2-8016-1F0C7A912E67}" dt="2019-09-17T08:13:37.283" v="8271" actId="6549"/>
          <ac:spMkLst>
            <pc:docMk/>
            <pc:sldMk cId="3085494282" sldId="328"/>
            <ac:spMk id="2" creationId="{529073DD-E153-440F-901E-57F7A07049FE}"/>
          </ac:spMkLst>
        </pc:spChg>
        <pc:spChg chg="del">
          <ac:chgData name="Jacco Cijsouw" userId="3fcdd2c0-24be-4ef3-b421-82e6e91aab0d" providerId="ADAL" clId="{C0FBC718-BB3D-4FE2-8016-1F0C7A912E67}" dt="2019-09-13T10:20:39.169" v="2151" actId="478"/>
          <ac:spMkLst>
            <pc:docMk/>
            <pc:sldMk cId="3085494282" sldId="328"/>
            <ac:spMk id="3" creationId="{57B0AFFA-EBC1-42E1-9441-258F9EF158D3}"/>
          </ac:spMkLst>
        </pc:spChg>
        <pc:spChg chg="del">
          <ac:chgData name="Jacco Cijsouw" userId="3fcdd2c0-24be-4ef3-b421-82e6e91aab0d" providerId="ADAL" clId="{C0FBC718-BB3D-4FE2-8016-1F0C7A912E67}" dt="2019-09-13T10:20:41.858" v="2152" actId="478"/>
          <ac:spMkLst>
            <pc:docMk/>
            <pc:sldMk cId="3085494282" sldId="328"/>
            <ac:spMk id="6" creationId="{FEB5E9A8-9F83-462D-868E-F0709E14747E}"/>
          </ac:spMkLst>
        </pc:spChg>
        <pc:picChg chg="add mod">
          <ac:chgData name="Jacco Cijsouw" userId="3fcdd2c0-24be-4ef3-b421-82e6e91aab0d" providerId="ADAL" clId="{C0FBC718-BB3D-4FE2-8016-1F0C7A912E67}" dt="2019-09-13T10:31:43.275" v="2254" actId="1076"/>
          <ac:picMkLst>
            <pc:docMk/>
            <pc:sldMk cId="3085494282" sldId="328"/>
            <ac:picMk id="7" creationId="{62EC8CC3-63E2-4CC3-B5F0-FB5909082457}"/>
          </ac:picMkLst>
        </pc:picChg>
        <pc:picChg chg="add mod">
          <ac:chgData name="Jacco Cijsouw" userId="3fcdd2c0-24be-4ef3-b421-82e6e91aab0d" providerId="ADAL" clId="{C0FBC718-BB3D-4FE2-8016-1F0C7A912E67}" dt="2019-09-13T10:31:44.802" v="2255" actId="1076"/>
          <ac:picMkLst>
            <pc:docMk/>
            <pc:sldMk cId="3085494282" sldId="328"/>
            <ac:picMk id="8" creationId="{BF4AD3B5-FF42-45C0-9C24-2E106F546DD5}"/>
          </ac:picMkLst>
        </pc:picChg>
        <pc:picChg chg="add mod">
          <ac:chgData name="Jacco Cijsouw" userId="3fcdd2c0-24be-4ef3-b421-82e6e91aab0d" providerId="ADAL" clId="{C0FBC718-BB3D-4FE2-8016-1F0C7A912E67}" dt="2019-09-13T10:29:37.696" v="2245" actId="1076"/>
          <ac:picMkLst>
            <pc:docMk/>
            <pc:sldMk cId="3085494282" sldId="328"/>
            <ac:picMk id="9" creationId="{C5B35F6B-E615-4661-BF61-3D7C8EED9A3B}"/>
          </ac:picMkLst>
        </pc:picChg>
        <pc:picChg chg="add mod">
          <ac:chgData name="Jacco Cijsouw" userId="3fcdd2c0-24be-4ef3-b421-82e6e91aab0d" providerId="ADAL" clId="{C0FBC718-BB3D-4FE2-8016-1F0C7A912E67}" dt="2019-09-13T10:31:45.832" v="2256" actId="1076"/>
          <ac:picMkLst>
            <pc:docMk/>
            <pc:sldMk cId="3085494282" sldId="328"/>
            <ac:picMk id="10" creationId="{86EF33A0-4221-401F-BB3B-A733A168A7BB}"/>
          </ac:picMkLst>
        </pc:picChg>
      </pc:sldChg>
      <pc:sldChg chg="addSp delSp modSp add">
        <pc:chgData name="Jacco Cijsouw" userId="3fcdd2c0-24be-4ef3-b421-82e6e91aab0d" providerId="ADAL" clId="{C0FBC718-BB3D-4FE2-8016-1F0C7A912E67}" dt="2019-09-16T17:58:44.574" v="7582" actId="20577"/>
        <pc:sldMkLst>
          <pc:docMk/>
          <pc:sldMk cId="2250282498" sldId="329"/>
        </pc:sldMkLst>
        <pc:spChg chg="del mod">
          <ac:chgData name="Jacco Cijsouw" userId="3fcdd2c0-24be-4ef3-b421-82e6e91aab0d" providerId="ADAL" clId="{C0FBC718-BB3D-4FE2-8016-1F0C7A912E67}" dt="2019-09-13T13:10:49.456" v="2655" actId="478"/>
          <ac:spMkLst>
            <pc:docMk/>
            <pc:sldMk cId="2250282498" sldId="329"/>
            <ac:spMk id="5" creationId="{E0F4D556-6726-426F-9B4D-456C0216FEAB}"/>
          </ac:spMkLst>
        </pc:spChg>
        <pc:spChg chg="add del mod">
          <ac:chgData name="Jacco Cijsouw" userId="3fcdd2c0-24be-4ef3-b421-82e6e91aab0d" providerId="ADAL" clId="{C0FBC718-BB3D-4FE2-8016-1F0C7A912E67}" dt="2019-09-13T10:46:40.670" v="2480" actId="478"/>
          <ac:spMkLst>
            <pc:docMk/>
            <pc:sldMk cId="2250282498" sldId="329"/>
            <ac:spMk id="6" creationId="{A68AEE2B-3386-4CBF-B27B-CA47CCDA6808}"/>
          </ac:spMkLst>
        </pc:spChg>
        <pc:spChg chg="add del mod">
          <ac:chgData name="Jacco Cijsouw" userId="3fcdd2c0-24be-4ef3-b421-82e6e91aab0d" providerId="ADAL" clId="{C0FBC718-BB3D-4FE2-8016-1F0C7A912E67}" dt="2019-09-13T10:47:22.358" v="2494" actId="478"/>
          <ac:spMkLst>
            <pc:docMk/>
            <pc:sldMk cId="2250282498" sldId="329"/>
            <ac:spMk id="7" creationId="{45C38C6D-200E-4CDD-BCBE-8569CAD7B061}"/>
          </ac:spMkLst>
        </pc:spChg>
        <pc:spChg chg="del mod">
          <ac:chgData name="Jacco Cijsouw" userId="3fcdd2c0-24be-4ef3-b421-82e6e91aab0d" providerId="ADAL" clId="{C0FBC718-BB3D-4FE2-8016-1F0C7A912E67}" dt="2019-09-13T10:41:32.415" v="2360" actId="478"/>
          <ac:spMkLst>
            <pc:docMk/>
            <pc:sldMk cId="2250282498" sldId="329"/>
            <ac:spMk id="11" creationId="{B72B5627-2D83-45CA-A9DA-12AAB427B462}"/>
          </ac:spMkLst>
        </pc:spChg>
        <pc:spChg chg="del mod">
          <ac:chgData name="Jacco Cijsouw" userId="3fcdd2c0-24be-4ef3-b421-82e6e91aab0d" providerId="ADAL" clId="{C0FBC718-BB3D-4FE2-8016-1F0C7A912E67}" dt="2019-09-13T10:41:43.522" v="2364" actId="478"/>
          <ac:spMkLst>
            <pc:docMk/>
            <pc:sldMk cId="2250282498" sldId="329"/>
            <ac:spMk id="12" creationId="{0863ABC7-1AFD-4CA5-BA59-F4699C52E727}"/>
          </ac:spMkLst>
        </pc:spChg>
        <pc:spChg chg="del mod">
          <ac:chgData name="Jacco Cijsouw" userId="3fcdd2c0-24be-4ef3-b421-82e6e91aab0d" providerId="ADAL" clId="{C0FBC718-BB3D-4FE2-8016-1F0C7A912E67}" dt="2019-09-13T10:42:14.607" v="2372" actId="478"/>
          <ac:spMkLst>
            <pc:docMk/>
            <pc:sldMk cId="2250282498" sldId="329"/>
            <ac:spMk id="13" creationId="{C84485CD-FA94-42A8-A8DD-1558CAD77FA9}"/>
          </ac:spMkLst>
        </pc:spChg>
        <pc:spChg chg="add del mod">
          <ac:chgData name="Jacco Cijsouw" userId="3fcdd2c0-24be-4ef3-b421-82e6e91aab0d" providerId="ADAL" clId="{C0FBC718-BB3D-4FE2-8016-1F0C7A912E67}" dt="2019-09-13T10:42:10.673" v="2371" actId="478"/>
          <ac:spMkLst>
            <pc:docMk/>
            <pc:sldMk cId="2250282498" sldId="329"/>
            <ac:spMk id="16" creationId="{0B9DE92A-F730-4CB8-9F09-1CC2BEF79DFB}"/>
          </ac:spMkLst>
        </pc:spChg>
        <pc:spChg chg="add del mod">
          <ac:chgData name="Jacco Cijsouw" userId="3fcdd2c0-24be-4ef3-b421-82e6e91aab0d" providerId="ADAL" clId="{C0FBC718-BB3D-4FE2-8016-1F0C7A912E67}" dt="2019-09-13T10:44:01.705" v="2421" actId="478"/>
          <ac:spMkLst>
            <pc:docMk/>
            <pc:sldMk cId="2250282498" sldId="329"/>
            <ac:spMk id="20" creationId="{CE132E47-BFA4-43A1-BF36-E4B2C7919FFB}"/>
          </ac:spMkLst>
        </pc:spChg>
        <pc:spChg chg="add del mod">
          <ac:chgData name="Jacco Cijsouw" userId="3fcdd2c0-24be-4ef3-b421-82e6e91aab0d" providerId="ADAL" clId="{C0FBC718-BB3D-4FE2-8016-1F0C7A912E67}" dt="2019-09-13T13:01:35.862" v="2530" actId="478"/>
          <ac:spMkLst>
            <pc:docMk/>
            <pc:sldMk cId="2250282498" sldId="329"/>
            <ac:spMk id="24" creationId="{70CCEEA9-6F5E-4BF3-AF7E-62E4F9C33D18}"/>
          </ac:spMkLst>
        </pc:spChg>
        <pc:spChg chg="add del mod">
          <ac:chgData name="Jacco Cijsouw" userId="3fcdd2c0-24be-4ef3-b421-82e6e91aab0d" providerId="ADAL" clId="{C0FBC718-BB3D-4FE2-8016-1F0C7A912E67}" dt="2019-09-13T13:02:05.046" v="2536" actId="478"/>
          <ac:spMkLst>
            <pc:docMk/>
            <pc:sldMk cId="2250282498" sldId="329"/>
            <ac:spMk id="26" creationId="{E54325D0-D6D0-492C-B8EB-FC7993FAEA7B}"/>
          </ac:spMkLst>
        </pc:spChg>
        <pc:spChg chg="add del mod">
          <ac:chgData name="Jacco Cijsouw" userId="3fcdd2c0-24be-4ef3-b421-82e6e91aab0d" providerId="ADAL" clId="{C0FBC718-BB3D-4FE2-8016-1F0C7A912E67}" dt="2019-09-13T13:10:49.456" v="2655" actId="478"/>
          <ac:spMkLst>
            <pc:docMk/>
            <pc:sldMk cId="2250282498" sldId="329"/>
            <ac:spMk id="38" creationId="{942A8F0B-7C15-4662-A302-6B6F6A89FD9A}"/>
          </ac:spMkLst>
        </pc:spChg>
        <pc:spChg chg="add mod">
          <ac:chgData name="Jacco Cijsouw" userId="3fcdd2c0-24be-4ef3-b421-82e6e91aab0d" providerId="ADAL" clId="{C0FBC718-BB3D-4FE2-8016-1F0C7A912E67}" dt="2019-09-16T17:58:44.574" v="7582" actId="20577"/>
          <ac:spMkLst>
            <pc:docMk/>
            <pc:sldMk cId="2250282498" sldId="329"/>
            <ac:spMk id="52" creationId="{11A84381-0FD4-4B46-8D0E-914B282784FA}"/>
          </ac:spMkLst>
        </pc:spChg>
        <pc:picChg chg="add del mod">
          <ac:chgData name="Jacco Cijsouw" userId="3fcdd2c0-24be-4ef3-b421-82e6e91aab0d" providerId="ADAL" clId="{C0FBC718-BB3D-4FE2-8016-1F0C7A912E67}" dt="2019-09-13T10:35:52.426" v="2276" actId="478"/>
          <ac:picMkLst>
            <pc:docMk/>
            <pc:sldMk cId="2250282498" sldId="329"/>
            <ac:picMk id="2" creationId="{CAEB3A13-FE8E-4686-AC60-0B04B744EBD5}"/>
          </ac:picMkLst>
        </pc:picChg>
        <pc:picChg chg="add del mod">
          <ac:chgData name="Jacco Cijsouw" userId="3fcdd2c0-24be-4ef3-b421-82e6e91aab0d" providerId="ADAL" clId="{C0FBC718-BB3D-4FE2-8016-1F0C7A912E67}" dt="2019-09-13T13:10:49.456" v="2655" actId="478"/>
          <ac:picMkLst>
            <pc:docMk/>
            <pc:sldMk cId="2250282498" sldId="329"/>
            <ac:picMk id="2" creationId="{F933AA96-6F5B-4962-87E7-C124E7E07FB4}"/>
          </ac:picMkLst>
        </pc:picChg>
        <pc:picChg chg="add del mod">
          <ac:chgData name="Jacco Cijsouw" userId="3fcdd2c0-24be-4ef3-b421-82e6e91aab0d" providerId="ADAL" clId="{C0FBC718-BB3D-4FE2-8016-1F0C7A912E67}" dt="2019-09-13T13:10:49.456" v="2655" actId="478"/>
          <ac:picMkLst>
            <pc:docMk/>
            <pc:sldMk cId="2250282498" sldId="329"/>
            <ac:picMk id="4" creationId="{EDF2DD7C-B661-41BC-9622-FAC90C4E0F5F}"/>
          </ac:picMkLst>
        </pc:picChg>
        <pc:picChg chg="del mod">
          <ac:chgData name="Jacco Cijsouw" userId="3fcdd2c0-24be-4ef3-b421-82e6e91aab0d" providerId="ADAL" clId="{C0FBC718-BB3D-4FE2-8016-1F0C7A912E67}" dt="2019-09-13T10:42:31.737" v="2377" actId="478"/>
          <ac:picMkLst>
            <pc:docMk/>
            <pc:sldMk cId="2250282498" sldId="329"/>
            <ac:picMk id="8" creationId="{FEE0A78D-9ED6-4661-B169-3758AB811A58}"/>
          </ac:picMkLst>
        </pc:picChg>
        <pc:picChg chg="del mod">
          <ac:chgData name="Jacco Cijsouw" userId="3fcdd2c0-24be-4ef3-b421-82e6e91aab0d" providerId="ADAL" clId="{C0FBC718-BB3D-4FE2-8016-1F0C7A912E67}" dt="2019-09-13T10:42:02.635" v="2369" actId="478"/>
          <ac:picMkLst>
            <pc:docMk/>
            <pc:sldMk cId="2250282498" sldId="329"/>
            <ac:picMk id="9" creationId="{C68B45D8-551F-433A-B8D2-EF5B436D950E}"/>
          </ac:picMkLst>
        </pc:picChg>
        <pc:picChg chg="del mod">
          <ac:chgData name="Jacco Cijsouw" userId="3fcdd2c0-24be-4ef3-b421-82e6e91aab0d" providerId="ADAL" clId="{C0FBC718-BB3D-4FE2-8016-1F0C7A912E67}" dt="2019-09-13T10:41:39.731" v="2363" actId="478"/>
          <ac:picMkLst>
            <pc:docMk/>
            <pc:sldMk cId="2250282498" sldId="329"/>
            <ac:picMk id="10" creationId="{AF169BA0-DB60-4095-B6B6-252F53579C7C}"/>
          </ac:picMkLst>
        </pc:picChg>
        <pc:picChg chg="add del mod">
          <ac:chgData name="Jacco Cijsouw" userId="3fcdd2c0-24be-4ef3-b421-82e6e91aab0d" providerId="ADAL" clId="{C0FBC718-BB3D-4FE2-8016-1F0C7A912E67}" dt="2019-09-13T10:47:13.927" v="2492" actId="478"/>
          <ac:picMkLst>
            <pc:docMk/>
            <pc:sldMk cId="2250282498" sldId="329"/>
            <ac:picMk id="14" creationId="{FABAA344-DF91-478B-985D-9818602868F4}"/>
          </ac:picMkLst>
        </pc:picChg>
        <pc:picChg chg="add del mod">
          <ac:chgData name="Jacco Cijsouw" userId="3fcdd2c0-24be-4ef3-b421-82e6e91aab0d" providerId="ADAL" clId="{C0FBC718-BB3D-4FE2-8016-1F0C7A912E67}" dt="2019-09-13T10:43:47.443" v="2419" actId="478"/>
          <ac:picMkLst>
            <pc:docMk/>
            <pc:sldMk cId="2250282498" sldId="329"/>
            <ac:picMk id="15" creationId="{B5F695F2-7450-406D-8BE8-63865EB9E8C4}"/>
          </ac:picMkLst>
        </pc:picChg>
        <pc:picChg chg="add del mod">
          <ac:chgData name="Jacco Cijsouw" userId="3fcdd2c0-24be-4ef3-b421-82e6e91aab0d" providerId="ADAL" clId="{C0FBC718-BB3D-4FE2-8016-1F0C7A912E67}" dt="2019-09-13T13:10:49.456" v="2655" actId="478"/>
          <ac:picMkLst>
            <pc:docMk/>
            <pc:sldMk cId="2250282498" sldId="329"/>
            <ac:picMk id="17" creationId="{3FFD6065-619F-478D-8142-EFF13FD85A67}"/>
          </ac:picMkLst>
        </pc:picChg>
        <pc:picChg chg="add del mod">
          <ac:chgData name="Jacco Cijsouw" userId="3fcdd2c0-24be-4ef3-b421-82e6e91aab0d" providerId="ADAL" clId="{C0FBC718-BB3D-4FE2-8016-1F0C7A912E67}" dt="2019-09-13T13:10:49.456" v="2655" actId="478"/>
          <ac:picMkLst>
            <pc:docMk/>
            <pc:sldMk cId="2250282498" sldId="329"/>
            <ac:picMk id="18" creationId="{2C49B58D-77CE-4CC5-8D82-2BB146E61BA1}"/>
          </ac:picMkLst>
        </pc:picChg>
        <pc:picChg chg="add del mod">
          <ac:chgData name="Jacco Cijsouw" userId="3fcdd2c0-24be-4ef3-b421-82e6e91aab0d" providerId="ADAL" clId="{C0FBC718-BB3D-4FE2-8016-1F0C7A912E67}" dt="2019-09-13T10:44:17.900" v="2427" actId="478"/>
          <ac:picMkLst>
            <pc:docMk/>
            <pc:sldMk cId="2250282498" sldId="329"/>
            <ac:picMk id="19" creationId="{79B93520-F2B9-4D12-82E3-A4EABD91FA07}"/>
          </ac:picMkLst>
        </pc:picChg>
        <pc:picChg chg="add del mod">
          <ac:chgData name="Jacco Cijsouw" userId="3fcdd2c0-24be-4ef3-b421-82e6e91aab0d" providerId="ADAL" clId="{C0FBC718-BB3D-4FE2-8016-1F0C7A912E67}" dt="2019-09-13T13:10:49.456" v="2655" actId="478"/>
          <ac:picMkLst>
            <pc:docMk/>
            <pc:sldMk cId="2250282498" sldId="329"/>
            <ac:picMk id="21" creationId="{D9D377AE-3FCA-43DC-A01B-F7B0653F6D01}"/>
          </ac:picMkLst>
        </pc:picChg>
        <pc:picChg chg="add del mod">
          <ac:chgData name="Jacco Cijsouw" userId="3fcdd2c0-24be-4ef3-b421-82e6e91aab0d" providerId="ADAL" clId="{C0FBC718-BB3D-4FE2-8016-1F0C7A912E67}" dt="2019-09-13T13:10:49.456" v="2655" actId="478"/>
          <ac:picMkLst>
            <pc:docMk/>
            <pc:sldMk cId="2250282498" sldId="329"/>
            <ac:picMk id="22" creationId="{39193A0D-B569-4493-AEB7-795FB7FD1F68}"/>
          </ac:picMkLst>
        </pc:picChg>
        <pc:picChg chg="add del mod">
          <ac:chgData name="Jacco Cijsouw" userId="3fcdd2c0-24be-4ef3-b421-82e6e91aab0d" providerId="ADAL" clId="{C0FBC718-BB3D-4FE2-8016-1F0C7A912E67}" dt="2019-09-13T13:01:29.121" v="2529" actId="478"/>
          <ac:picMkLst>
            <pc:docMk/>
            <pc:sldMk cId="2250282498" sldId="329"/>
            <ac:picMk id="23" creationId="{E3F9C4C1-27C1-4D2B-B0F1-511BA1D727AD}"/>
          </ac:picMkLst>
        </pc:picChg>
        <pc:picChg chg="add del mod">
          <ac:chgData name="Jacco Cijsouw" userId="3fcdd2c0-24be-4ef3-b421-82e6e91aab0d" providerId="ADAL" clId="{C0FBC718-BB3D-4FE2-8016-1F0C7A912E67}" dt="2019-09-13T13:02:01.556" v="2535" actId="478"/>
          <ac:picMkLst>
            <pc:docMk/>
            <pc:sldMk cId="2250282498" sldId="329"/>
            <ac:picMk id="25" creationId="{375BAB49-6C28-410C-9EEC-837622FF5971}"/>
          </ac:picMkLst>
        </pc:picChg>
        <pc:picChg chg="add del mod">
          <ac:chgData name="Jacco Cijsouw" userId="3fcdd2c0-24be-4ef3-b421-82e6e91aab0d" providerId="ADAL" clId="{C0FBC718-BB3D-4FE2-8016-1F0C7A912E67}" dt="2019-09-13T13:10:49.456" v="2655" actId="478"/>
          <ac:picMkLst>
            <pc:docMk/>
            <pc:sldMk cId="2250282498" sldId="329"/>
            <ac:picMk id="27" creationId="{649A3652-3AD9-4B2E-8719-769B991C3DEC}"/>
          </ac:picMkLst>
        </pc:picChg>
        <pc:picChg chg="add del mod">
          <ac:chgData name="Jacco Cijsouw" userId="3fcdd2c0-24be-4ef3-b421-82e6e91aab0d" providerId="ADAL" clId="{C0FBC718-BB3D-4FE2-8016-1F0C7A912E67}" dt="2019-09-13T13:10:49.456" v="2655" actId="478"/>
          <ac:picMkLst>
            <pc:docMk/>
            <pc:sldMk cId="2250282498" sldId="329"/>
            <ac:picMk id="28" creationId="{6D83E8E8-C427-426D-AB38-E5B4E89475C6}"/>
          </ac:picMkLst>
        </pc:picChg>
        <pc:picChg chg="add mod">
          <ac:chgData name="Jacco Cijsouw" userId="3fcdd2c0-24be-4ef3-b421-82e6e91aab0d" providerId="ADAL" clId="{C0FBC718-BB3D-4FE2-8016-1F0C7A912E67}" dt="2019-09-13T13:23:20.329" v="2793" actId="1076"/>
          <ac:picMkLst>
            <pc:docMk/>
            <pc:sldMk cId="2250282498" sldId="329"/>
            <ac:picMk id="53" creationId="{C17D20C9-166B-460F-9BFD-A457B08E5063}"/>
          </ac:picMkLst>
        </pc:picChg>
        <pc:cxnChg chg="add del mod">
          <ac:chgData name="Jacco Cijsouw" userId="3fcdd2c0-24be-4ef3-b421-82e6e91aab0d" providerId="ADAL" clId="{C0FBC718-BB3D-4FE2-8016-1F0C7A912E67}" dt="2019-09-13T13:10:49.456" v="2655" actId="478"/>
          <ac:cxnSpMkLst>
            <pc:docMk/>
            <pc:sldMk cId="2250282498" sldId="329"/>
            <ac:cxnSpMk id="6" creationId="{9DD261F7-82AC-4D71-A515-DCD049670EEF}"/>
          </ac:cxnSpMkLst>
        </pc:cxnChg>
        <pc:cxnChg chg="add del mod">
          <ac:chgData name="Jacco Cijsouw" userId="3fcdd2c0-24be-4ef3-b421-82e6e91aab0d" providerId="ADAL" clId="{C0FBC718-BB3D-4FE2-8016-1F0C7A912E67}" dt="2019-09-13T13:04:47.679" v="2569" actId="478"/>
          <ac:cxnSpMkLst>
            <pc:docMk/>
            <pc:sldMk cId="2250282498" sldId="329"/>
            <ac:cxnSpMk id="8" creationId="{DF22EFF9-786F-4405-A63B-873AAFAE9123}"/>
          </ac:cxnSpMkLst>
        </pc:cxnChg>
        <pc:cxnChg chg="add del mod">
          <ac:chgData name="Jacco Cijsouw" userId="3fcdd2c0-24be-4ef3-b421-82e6e91aab0d" providerId="ADAL" clId="{C0FBC718-BB3D-4FE2-8016-1F0C7A912E67}" dt="2019-09-13T13:10:49.456" v="2655" actId="478"/>
          <ac:cxnSpMkLst>
            <pc:docMk/>
            <pc:sldMk cId="2250282498" sldId="329"/>
            <ac:cxnSpMk id="10" creationId="{7CC28E3F-1C6E-4609-8483-046755A4A18B}"/>
          </ac:cxnSpMkLst>
        </pc:cxnChg>
        <pc:cxnChg chg="add del mod">
          <ac:chgData name="Jacco Cijsouw" userId="3fcdd2c0-24be-4ef3-b421-82e6e91aab0d" providerId="ADAL" clId="{C0FBC718-BB3D-4FE2-8016-1F0C7A912E67}" dt="2019-09-13T13:10:49.456" v="2655" actId="478"/>
          <ac:cxnSpMkLst>
            <pc:docMk/>
            <pc:sldMk cId="2250282498" sldId="329"/>
            <ac:cxnSpMk id="19" creationId="{0710C424-80B6-4484-BD0F-B4948F05B8D8}"/>
          </ac:cxnSpMkLst>
        </pc:cxnChg>
        <pc:cxnChg chg="add del mod">
          <ac:chgData name="Jacco Cijsouw" userId="3fcdd2c0-24be-4ef3-b421-82e6e91aab0d" providerId="ADAL" clId="{C0FBC718-BB3D-4FE2-8016-1F0C7A912E67}" dt="2019-09-13T13:10:49.456" v="2655" actId="478"/>
          <ac:cxnSpMkLst>
            <pc:docMk/>
            <pc:sldMk cId="2250282498" sldId="329"/>
            <ac:cxnSpMk id="37" creationId="{279CF5BC-66C9-4BC4-BC12-833D81563D90}"/>
          </ac:cxnSpMkLst>
        </pc:cxnChg>
        <pc:cxnChg chg="add del mod">
          <ac:chgData name="Jacco Cijsouw" userId="3fcdd2c0-24be-4ef3-b421-82e6e91aab0d" providerId="ADAL" clId="{C0FBC718-BB3D-4FE2-8016-1F0C7A912E67}" dt="2019-09-13T13:10:49.456" v="2655" actId="478"/>
          <ac:cxnSpMkLst>
            <pc:docMk/>
            <pc:sldMk cId="2250282498" sldId="329"/>
            <ac:cxnSpMk id="40" creationId="{5087B47E-488C-4106-A79B-DC9E6B96192E}"/>
          </ac:cxnSpMkLst>
        </pc:cxnChg>
        <pc:cxnChg chg="add del mod">
          <ac:chgData name="Jacco Cijsouw" userId="3fcdd2c0-24be-4ef3-b421-82e6e91aab0d" providerId="ADAL" clId="{C0FBC718-BB3D-4FE2-8016-1F0C7A912E67}" dt="2019-09-13T13:10:49.456" v="2655" actId="478"/>
          <ac:cxnSpMkLst>
            <pc:docMk/>
            <pc:sldMk cId="2250282498" sldId="329"/>
            <ac:cxnSpMk id="41" creationId="{B2F27CBC-EEAC-4C2B-AA0B-D4FF2E92818D}"/>
          </ac:cxnSpMkLst>
        </pc:cxnChg>
        <pc:cxnChg chg="add del mod">
          <ac:chgData name="Jacco Cijsouw" userId="3fcdd2c0-24be-4ef3-b421-82e6e91aab0d" providerId="ADAL" clId="{C0FBC718-BB3D-4FE2-8016-1F0C7A912E67}" dt="2019-09-13T13:10:49.456" v="2655" actId="478"/>
          <ac:cxnSpMkLst>
            <pc:docMk/>
            <pc:sldMk cId="2250282498" sldId="329"/>
            <ac:cxnSpMk id="42" creationId="{2B491672-7D69-43B5-8235-0BE058E8257F}"/>
          </ac:cxnSpMkLst>
        </pc:cxnChg>
        <pc:cxnChg chg="add del mod">
          <ac:chgData name="Jacco Cijsouw" userId="3fcdd2c0-24be-4ef3-b421-82e6e91aab0d" providerId="ADAL" clId="{C0FBC718-BB3D-4FE2-8016-1F0C7A912E67}" dt="2019-09-13T13:10:49.456" v="2655" actId="478"/>
          <ac:cxnSpMkLst>
            <pc:docMk/>
            <pc:sldMk cId="2250282498" sldId="329"/>
            <ac:cxnSpMk id="43" creationId="{C4FE7142-C55E-467F-9A02-E26EB93ED8D0}"/>
          </ac:cxnSpMkLst>
        </pc:cxnChg>
      </pc:sldChg>
      <pc:sldChg chg="addSp delSp modSp add ord">
        <pc:chgData name="Jacco Cijsouw" userId="3fcdd2c0-24be-4ef3-b421-82e6e91aab0d" providerId="ADAL" clId="{C0FBC718-BB3D-4FE2-8016-1F0C7A912E67}" dt="2019-09-13T15:53:54.194" v="4295"/>
        <pc:sldMkLst>
          <pc:docMk/>
          <pc:sldMk cId="1892221586" sldId="330"/>
        </pc:sldMkLst>
        <pc:spChg chg="mod">
          <ac:chgData name="Jacco Cijsouw" userId="3fcdd2c0-24be-4ef3-b421-82e6e91aab0d" providerId="ADAL" clId="{C0FBC718-BB3D-4FE2-8016-1F0C7A912E67}" dt="2019-09-13T14:35:53.399" v="3586" actId="20577"/>
          <ac:spMkLst>
            <pc:docMk/>
            <pc:sldMk cId="1892221586" sldId="330"/>
            <ac:spMk id="2" creationId="{5B0BF6D4-53B0-4683-BB63-D8351FF38DC1}"/>
          </ac:spMkLst>
        </pc:spChg>
        <pc:spChg chg="del">
          <ac:chgData name="Jacco Cijsouw" userId="3fcdd2c0-24be-4ef3-b421-82e6e91aab0d" providerId="ADAL" clId="{C0FBC718-BB3D-4FE2-8016-1F0C7A912E67}" dt="2019-09-13T12:59:23.654" v="2511"/>
          <ac:spMkLst>
            <pc:docMk/>
            <pc:sldMk cId="1892221586" sldId="330"/>
            <ac:spMk id="3" creationId="{0F9D5EFC-B2DE-4AC0-87FF-47942D518F07}"/>
          </ac:spMkLst>
        </pc:spChg>
        <pc:spChg chg="del">
          <ac:chgData name="Jacco Cijsouw" userId="3fcdd2c0-24be-4ef3-b421-82e6e91aab0d" providerId="ADAL" clId="{C0FBC718-BB3D-4FE2-8016-1F0C7A912E67}" dt="2019-09-13T14:10:27.029" v="3424" actId="478"/>
          <ac:spMkLst>
            <pc:docMk/>
            <pc:sldMk cId="1892221586" sldId="330"/>
            <ac:spMk id="4" creationId="{D711D426-5DA8-4667-B66F-7D03396AA688}"/>
          </ac:spMkLst>
        </pc:spChg>
        <pc:spChg chg="del">
          <ac:chgData name="Jacco Cijsouw" userId="3fcdd2c0-24be-4ef3-b421-82e6e91aab0d" providerId="ADAL" clId="{C0FBC718-BB3D-4FE2-8016-1F0C7A912E67}" dt="2019-09-13T14:10:27.029" v="3424" actId="478"/>
          <ac:spMkLst>
            <pc:docMk/>
            <pc:sldMk cId="1892221586" sldId="330"/>
            <ac:spMk id="5" creationId="{40210E73-8105-494C-96BE-D427D3D218B2}"/>
          </ac:spMkLst>
        </pc:spChg>
        <pc:spChg chg="del">
          <ac:chgData name="Jacco Cijsouw" userId="3fcdd2c0-24be-4ef3-b421-82e6e91aab0d" providerId="ADAL" clId="{C0FBC718-BB3D-4FE2-8016-1F0C7A912E67}" dt="2019-09-13T12:59:23.654" v="2511"/>
          <ac:spMkLst>
            <pc:docMk/>
            <pc:sldMk cId="1892221586" sldId="330"/>
            <ac:spMk id="6" creationId="{B98968F0-B3B5-4AFD-B670-8897CB0C8CA0}"/>
          </ac:spMkLst>
        </pc:spChg>
        <pc:spChg chg="add del mod">
          <ac:chgData name="Jacco Cijsouw" userId="3fcdd2c0-24be-4ef3-b421-82e6e91aab0d" providerId="ADAL" clId="{C0FBC718-BB3D-4FE2-8016-1F0C7A912E67}" dt="2019-09-13T12:59:27.399" v="2512" actId="478"/>
          <ac:spMkLst>
            <pc:docMk/>
            <pc:sldMk cId="1892221586" sldId="330"/>
            <ac:spMk id="7" creationId="{D4A828E7-0D73-412D-A3A5-C6B0F9C6DA8F}"/>
          </ac:spMkLst>
        </pc:spChg>
        <pc:spChg chg="add del mod">
          <ac:chgData name="Jacco Cijsouw" userId="3fcdd2c0-24be-4ef3-b421-82e6e91aab0d" providerId="ADAL" clId="{C0FBC718-BB3D-4FE2-8016-1F0C7A912E67}" dt="2019-09-13T13:25:35.041" v="2842"/>
          <ac:spMkLst>
            <pc:docMk/>
            <pc:sldMk cId="1892221586" sldId="330"/>
            <ac:spMk id="24" creationId="{9EF5A6E2-1DFD-4422-B6DF-D106C972B7EE}"/>
          </ac:spMkLst>
        </pc:spChg>
        <pc:spChg chg="add del mod">
          <ac:chgData name="Jacco Cijsouw" userId="3fcdd2c0-24be-4ef3-b421-82e6e91aab0d" providerId="ADAL" clId="{C0FBC718-BB3D-4FE2-8016-1F0C7A912E67}" dt="2019-09-13T13:45:38.616" v="3004" actId="478"/>
          <ac:spMkLst>
            <pc:docMk/>
            <pc:sldMk cId="1892221586" sldId="330"/>
            <ac:spMk id="25" creationId="{A08C87D9-889F-456C-BF6C-5BBA3AAF505F}"/>
          </ac:spMkLst>
        </pc:spChg>
        <pc:spChg chg="add del mod">
          <ac:chgData name="Jacco Cijsouw" userId="3fcdd2c0-24be-4ef3-b421-82e6e91aab0d" providerId="ADAL" clId="{C0FBC718-BB3D-4FE2-8016-1F0C7A912E67}" dt="2019-09-13T14:05:34.101" v="3342" actId="478"/>
          <ac:spMkLst>
            <pc:docMk/>
            <pc:sldMk cId="1892221586" sldId="330"/>
            <ac:spMk id="28" creationId="{B02A08A8-7558-45B6-A1DD-C9AF608C8E84}"/>
          </ac:spMkLst>
        </pc:spChg>
        <pc:spChg chg="add del mod">
          <ac:chgData name="Jacco Cijsouw" userId="3fcdd2c0-24be-4ef3-b421-82e6e91aab0d" providerId="ADAL" clId="{C0FBC718-BB3D-4FE2-8016-1F0C7A912E67}" dt="2019-09-13T14:03:27.307" v="3301" actId="478"/>
          <ac:spMkLst>
            <pc:docMk/>
            <pc:sldMk cId="1892221586" sldId="330"/>
            <ac:spMk id="29" creationId="{B14EC8C1-580B-4DD6-ADE3-AB89F1CE79CF}"/>
          </ac:spMkLst>
        </pc:spChg>
        <pc:spChg chg="add del mod">
          <ac:chgData name="Jacco Cijsouw" userId="3fcdd2c0-24be-4ef3-b421-82e6e91aab0d" providerId="ADAL" clId="{C0FBC718-BB3D-4FE2-8016-1F0C7A912E67}" dt="2019-09-13T14:03:27.307" v="3301" actId="478"/>
          <ac:spMkLst>
            <pc:docMk/>
            <pc:sldMk cId="1892221586" sldId="330"/>
            <ac:spMk id="30" creationId="{331F0DBF-F7FF-4DB9-B503-33CE94660991}"/>
          </ac:spMkLst>
        </pc:spChg>
        <pc:spChg chg="add del mod">
          <ac:chgData name="Jacco Cijsouw" userId="3fcdd2c0-24be-4ef3-b421-82e6e91aab0d" providerId="ADAL" clId="{C0FBC718-BB3D-4FE2-8016-1F0C7A912E67}" dt="2019-09-13T14:03:27.307" v="3301" actId="478"/>
          <ac:spMkLst>
            <pc:docMk/>
            <pc:sldMk cId="1892221586" sldId="330"/>
            <ac:spMk id="31" creationId="{1E506C63-738A-4E7A-B7B4-F9D73D2919DD}"/>
          </ac:spMkLst>
        </pc:spChg>
        <pc:spChg chg="add del mod ord">
          <ac:chgData name="Jacco Cijsouw" userId="3fcdd2c0-24be-4ef3-b421-82e6e91aab0d" providerId="ADAL" clId="{C0FBC718-BB3D-4FE2-8016-1F0C7A912E67}" dt="2019-09-13T14:03:27.307" v="3301" actId="478"/>
          <ac:spMkLst>
            <pc:docMk/>
            <pc:sldMk cId="1892221586" sldId="330"/>
            <ac:spMk id="32" creationId="{E3142B84-49E0-4183-A954-4C0CAA6D6497}"/>
          </ac:spMkLst>
        </pc:spChg>
        <pc:spChg chg="add del mod">
          <ac:chgData name="Jacco Cijsouw" userId="3fcdd2c0-24be-4ef3-b421-82e6e91aab0d" providerId="ADAL" clId="{C0FBC718-BB3D-4FE2-8016-1F0C7A912E67}" dt="2019-09-13T13:54:27.586" v="3160" actId="478"/>
          <ac:spMkLst>
            <pc:docMk/>
            <pc:sldMk cId="1892221586" sldId="330"/>
            <ac:spMk id="33" creationId="{BA9BAC67-AA8D-4165-BE30-DCC6A741BAF0}"/>
          </ac:spMkLst>
        </pc:spChg>
        <pc:spChg chg="add del mod">
          <ac:chgData name="Jacco Cijsouw" userId="3fcdd2c0-24be-4ef3-b421-82e6e91aab0d" providerId="ADAL" clId="{C0FBC718-BB3D-4FE2-8016-1F0C7A912E67}" dt="2019-09-13T13:55:12.876" v="3188" actId="478"/>
          <ac:spMkLst>
            <pc:docMk/>
            <pc:sldMk cId="1892221586" sldId="330"/>
            <ac:spMk id="35" creationId="{B254F63B-95A1-416F-A2DF-138372759476}"/>
          </ac:spMkLst>
        </pc:spChg>
        <pc:spChg chg="add del mod">
          <ac:chgData name="Jacco Cijsouw" userId="3fcdd2c0-24be-4ef3-b421-82e6e91aab0d" providerId="ADAL" clId="{C0FBC718-BB3D-4FE2-8016-1F0C7A912E67}" dt="2019-09-13T14:00:47.192" v="3263" actId="478"/>
          <ac:spMkLst>
            <pc:docMk/>
            <pc:sldMk cId="1892221586" sldId="330"/>
            <ac:spMk id="37" creationId="{EB6A73F2-A65F-4D53-89B8-2A71FC66BB39}"/>
          </ac:spMkLst>
        </pc:spChg>
        <pc:spChg chg="add del">
          <ac:chgData name="Jacco Cijsouw" userId="3fcdd2c0-24be-4ef3-b421-82e6e91aab0d" providerId="ADAL" clId="{C0FBC718-BB3D-4FE2-8016-1F0C7A912E67}" dt="2019-09-13T14:16:34.802" v="3432"/>
          <ac:spMkLst>
            <pc:docMk/>
            <pc:sldMk cId="1892221586" sldId="330"/>
            <ac:spMk id="78" creationId="{0DBFC2D7-869D-4F47-947B-454091CDFB78}"/>
          </ac:spMkLst>
        </pc:spChg>
        <pc:spChg chg="add mod">
          <ac:chgData name="Jacco Cijsouw" userId="3fcdd2c0-24be-4ef3-b421-82e6e91aab0d" providerId="ADAL" clId="{C0FBC718-BB3D-4FE2-8016-1F0C7A912E67}" dt="2019-09-13T14:17:32.789" v="3439" actId="1076"/>
          <ac:spMkLst>
            <pc:docMk/>
            <pc:sldMk cId="1892221586" sldId="330"/>
            <ac:spMk id="79" creationId="{C13DAF48-9BFD-405C-9BCC-6741CD0EAD23}"/>
          </ac:spMkLst>
        </pc:spChg>
        <pc:picChg chg="add del mod">
          <ac:chgData name="Jacco Cijsouw" userId="3fcdd2c0-24be-4ef3-b421-82e6e91aab0d" providerId="ADAL" clId="{C0FBC718-BB3D-4FE2-8016-1F0C7A912E67}" dt="2019-09-13T13:17:28.392" v="2720" actId="478"/>
          <ac:picMkLst>
            <pc:docMk/>
            <pc:sldMk cId="1892221586" sldId="330"/>
            <ac:picMk id="8" creationId="{D0ABBA96-63FE-471C-A6EC-F2DAF7C98E86}"/>
          </ac:picMkLst>
        </pc:picChg>
        <pc:picChg chg="add del">
          <ac:chgData name="Jacco Cijsouw" userId="3fcdd2c0-24be-4ef3-b421-82e6e91aab0d" providerId="ADAL" clId="{C0FBC718-BB3D-4FE2-8016-1F0C7A912E67}" dt="2019-09-13T13:18:19.725" v="2729" actId="478"/>
          <ac:picMkLst>
            <pc:docMk/>
            <pc:sldMk cId="1892221586" sldId="330"/>
            <ac:picMk id="9" creationId="{383B42B5-EF47-4362-995E-E246CF6AD8B7}"/>
          </ac:picMkLst>
        </pc:picChg>
        <pc:picChg chg="add del mod">
          <ac:chgData name="Jacco Cijsouw" userId="3fcdd2c0-24be-4ef3-b421-82e6e91aab0d" providerId="ADAL" clId="{C0FBC718-BB3D-4FE2-8016-1F0C7A912E67}" dt="2019-09-13T13:18:22.602" v="2730" actId="478"/>
          <ac:picMkLst>
            <pc:docMk/>
            <pc:sldMk cId="1892221586" sldId="330"/>
            <ac:picMk id="10" creationId="{AE98D76A-5511-4654-9815-CA0DA5DB1F4A}"/>
          </ac:picMkLst>
        </pc:picChg>
        <pc:picChg chg="add del mod">
          <ac:chgData name="Jacco Cijsouw" userId="3fcdd2c0-24be-4ef3-b421-82e6e91aab0d" providerId="ADAL" clId="{C0FBC718-BB3D-4FE2-8016-1F0C7A912E67}" dt="2019-09-13T14:03:22.899" v="3300" actId="478"/>
          <ac:picMkLst>
            <pc:docMk/>
            <pc:sldMk cId="1892221586" sldId="330"/>
            <ac:picMk id="11" creationId="{E6C1B656-AA1D-4465-BF85-CD33FD78086F}"/>
          </ac:picMkLst>
        </pc:picChg>
        <pc:picChg chg="add del mod">
          <ac:chgData name="Jacco Cijsouw" userId="3fcdd2c0-24be-4ef3-b421-82e6e91aab0d" providerId="ADAL" clId="{C0FBC718-BB3D-4FE2-8016-1F0C7A912E67}" dt="2019-09-13T14:03:22.899" v="3300" actId="478"/>
          <ac:picMkLst>
            <pc:docMk/>
            <pc:sldMk cId="1892221586" sldId="330"/>
            <ac:picMk id="12" creationId="{2A0CAD28-ACB4-4167-ADBE-AA4619678526}"/>
          </ac:picMkLst>
        </pc:picChg>
        <pc:picChg chg="add del mod">
          <ac:chgData name="Jacco Cijsouw" userId="3fcdd2c0-24be-4ef3-b421-82e6e91aab0d" providerId="ADAL" clId="{C0FBC718-BB3D-4FE2-8016-1F0C7A912E67}" dt="2019-09-13T14:03:22.899" v="3300" actId="478"/>
          <ac:picMkLst>
            <pc:docMk/>
            <pc:sldMk cId="1892221586" sldId="330"/>
            <ac:picMk id="13" creationId="{1EF121B1-8E33-4F5F-95FF-A9CD59D31D5A}"/>
          </ac:picMkLst>
        </pc:picChg>
        <pc:picChg chg="add del mod ord">
          <ac:chgData name="Jacco Cijsouw" userId="3fcdd2c0-24be-4ef3-b421-82e6e91aab0d" providerId="ADAL" clId="{C0FBC718-BB3D-4FE2-8016-1F0C7A912E67}" dt="2019-09-13T14:03:22.899" v="3300" actId="478"/>
          <ac:picMkLst>
            <pc:docMk/>
            <pc:sldMk cId="1892221586" sldId="330"/>
            <ac:picMk id="14" creationId="{8F75889C-4ACE-4F2D-B46F-BD94A4360E30}"/>
          </ac:picMkLst>
        </pc:picChg>
        <pc:picChg chg="add del mod">
          <ac:chgData name="Jacco Cijsouw" userId="3fcdd2c0-24be-4ef3-b421-82e6e91aab0d" providerId="ADAL" clId="{C0FBC718-BB3D-4FE2-8016-1F0C7A912E67}" dt="2019-09-13T14:05:27.768" v="3341" actId="478"/>
          <ac:picMkLst>
            <pc:docMk/>
            <pc:sldMk cId="1892221586" sldId="330"/>
            <ac:picMk id="15" creationId="{398185D6-E3E9-4651-948B-84A524109A64}"/>
          </ac:picMkLst>
        </pc:picChg>
        <pc:picChg chg="add del mod">
          <ac:chgData name="Jacco Cijsouw" userId="3fcdd2c0-24be-4ef3-b421-82e6e91aab0d" providerId="ADAL" clId="{C0FBC718-BB3D-4FE2-8016-1F0C7A912E67}" dt="2019-09-13T14:10:27.029" v="3424" actId="478"/>
          <ac:picMkLst>
            <pc:docMk/>
            <pc:sldMk cId="1892221586" sldId="330"/>
            <ac:picMk id="16" creationId="{AD921FE1-DF63-4C23-90D8-CE605B84E7D2}"/>
          </ac:picMkLst>
        </pc:picChg>
        <pc:picChg chg="add del mod">
          <ac:chgData name="Jacco Cijsouw" userId="3fcdd2c0-24be-4ef3-b421-82e6e91aab0d" providerId="ADAL" clId="{C0FBC718-BB3D-4FE2-8016-1F0C7A912E67}" dt="2019-09-13T14:10:27.029" v="3424" actId="478"/>
          <ac:picMkLst>
            <pc:docMk/>
            <pc:sldMk cId="1892221586" sldId="330"/>
            <ac:picMk id="17" creationId="{74F44EF8-16AC-42EA-ACD7-9624396FC6AD}"/>
          </ac:picMkLst>
        </pc:picChg>
        <pc:picChg chg="add del mod">
          <ac:chgData name="Jacco Cijsouw" userId="3fcdd2c0-24be-4ef3-b421-82e6e91aab0d" providerId="ADAL" clId="{C0FBC718-BB3D-4FE2-8016-1F0C7A912E67}" dt="2019-09-13T13:21:08.317" v="2766" actId="478"/>
          <ac:picMkLst>
            <pc:docMk/>
            <pc:sldMk cId="1892221586" sldId="330"/>
            <ac:picMk id="18" creationId="{2AC2AFE5-461D-4897-9593-C155DA44503D}"/>
          </ac:picMkLst>
        </pc:picChg>
        <pc:picChg chg="add del">
          <ac:chgData name="Jacco Cijsouw" userId="3fcdd2c0-24be-4ef3-b421-82e6e91aab0d" providerId="ADAL" clId="{C0FBC718-BB3D-4FE2-8016-1F0C7A912E67}" dt="2019-09-13T13:24:21.999" v="2805" actId="478"/>
          <ac:picMkLst>
            <pc:docMk/>
            <pc:sldMk cId="1892221586" sldId="330"/>
            <ac:picMk id="19" creationId="{05DC9B9C-77E3-4124-824A-579AAE729095}"/>
          </ac:picMkLst>
        </pc:picChg>
        <pc:picChg chg="add del mod">
          <ac:chgData name="Jacco Cijsouw" userId="3fcdd2c0-24be-4ef3-b421-82e6e91aab0d" providerId="ADAL" clId="{C0FBC718-BB3D-4FE2-8016-1F0C7A912E67}" dt="2019-09-13T14:00:43.036" v="3262" actId="478"/>
          <ac:picMkLst>
            <pc:docMk/>
            <pc:sldMk cId="1892221586" sldId="330"/>
            <ac:picMk id="20" creationId="{4F406840-68E3-4551-A8EE-6BA77DDA8943}"/>
          </ac:picMkLst>
        </pc:picChg>
        <pc:picChg chg="add del mod">
          <ac:chgData name="Jacco Cijsouw" userId="3fcdd2c0-24be-4ef3-b421-82e6e91aab0d" providerId="ADAL" clId="{C0FBC718-BB3D-4FE2-8016-1F0C7A912E67}" dt="2019-09-13T14:10:27.029" v="3424" actId="478"/>
          <ac:picMkLst>
            <pc:docMk/>
            <pc:sldMk cId="1892221586" sldId="330"/>
            <ac:picMk id="21" creationId="{963617B0-1EC7-464B-AC19-1B196A3D028D}"/>
          </ac:picMkLst>
        </pc:picChg>
        <pc:picChg chg="add del mod ord">
          <ac:chgData name="Jacco Cijsouw" userId="3fcdd2c0-24be-4ef3-b421-82e6e91aab0d" providerId="ADAL" clId="{C0FBC718-BB3D-4FE2-8016-1F0C7A912E67}" dt="2019-09-13T14:10:27.029" v="3424" actId="478"/>
          <ac:picMkLst>
            <pc:docMk/>
            <pc:sldMk cId="1892221586" sldId="330"/>
            <ac:picMk id="22" creationId="{0E77F4E4-2C7C-4BA6-972F-292D89EB56D6}"/>
          </ac:picMkLst>
        </pc:picChg>
        <pc:picChg chg="add del mod">
          <ac:chgData name="Jacco Cijsouw" userId="3fcdd2c0-24be-4ef3-b421-82e6e91aab0d" providerId="ADAL" clId="{C0FBC718-BB3D-4FE2-8016-1F0C7A912E67}" dt="2019-09-13T13:55:06.820" v="3186" actId="478"/>
          <ac:picMkLst>
            <pc:docMk/>
            <pc:sldMk cId="1892221586" sldId="330"/>
            <ac:picMk id="23" creationId="{2D4991FD-20E5-4741-9111-796EE2A17BC4}"/>
          </ac:picMkLst>
        </pc:picChg>
        <pc:picChg chg="add del mod">
          <ac:chgData name="Jacco Cijsouw" userId="3fcdd2c0-24be-4ef3-b421-82e6e91aab0d" providerId="ADAL" clId="{C0FBC718-BB3D-4FE2-8016-1F0C7A912E67}" dt="2019-09-13T14:10:27.029" v="3424" actId="478"/>
          <ac:picMkLst>
            <pc:docMk/>
            <pc:sldMk cId="1892221586" sldId="330"/>
            <ac:picMk id="26" creationId="{9F3E985F-4308-4710-8D75-7BBA10FBBCE9}"/>
          </ac:picMkLst>
        </pc:picChg>
        <pc:picChg chg="add del mod">
          <ac:chgData name="Jacco Cijsouw" userId="3fcdd2c0-24be-4ef3-b421-82e6e91aab0d" providerId="ADAL" clId="{C0FBC718-BB3D-4FE2-8016-1F0C7A912E67}" dt="2019-09-13T14:10:27.029" v="3424" actId="478"/>
          <ac:picMkLst>
            <pc:docMk/>
            <pc:sldMk cId="1892221586" sldId="330"/>
            <ac:picMk id="27" creationId="{8E4887CE-4A4D-40C8-9677-B1FFA7B97715}"/>
          </ac:picMkLst>
        </pc:picChg>
        <pc:picChg chg="add del mod">
          <ac:chgData name="Jacco Cijsouw" userId="3fcdd2c0-24be-4ef3-b421-82e6e91aab0d" providerId="ADAL" clId="{C0FBC718-BB3D-4FE2-8016-1F0C7A912E67}" dt="2019-09-13T13:56:22.195" v="3203" actId="478"/>
          <ac:picMkLst>
            <pc:docMk/>
            <pc:sldMk cId="1892221586" sldId="330"/>
            <ac:picMk id="34" creationId="{66571536-20DA-4B51-A183-056B0F1A3009}"/>
          </ac:picMkLst>
        </pc:picChg>
        <pc:picChg chg="add del mod">
          <ac:chgData name="Jacco Cijsouw" userId="3fcdd2c0-24be-4ef3-b421-82e6e91aab0d" providerId="ADAL" clId="{C0FBC718-BB3D-4FE2-8016-1F0C7A912E67}" dt="2019-09-13T14:10:27.029" v="3424" actId="478"/>
          <ac:picMkLst>
            <pc:docMk/>
            <pc:sldMk cId="1892221586" sldId="330"/>
            <ac:picMk id="36" creationId="{FE4910BD-348C-4887-AADE-7E2327F16E9F}"/>
          </ac:picMkLst>
        </pc:picChg>
        <pc:picChg chg="add del mod">
          <ac:chgData name="Jacco Cijsouw" userId="3fcdd2c0-24be-4ef3-b421-82e6e91aab0d" providerId="ADAL" clId="{C0FBC718-BB3D-4FE2-8016-1F0C7A912E67}" dt="2019-09-13T14:10:27.029" v="3424" actId="478"/>
          <ac:picMkLst>
            <pc:docMk/>
            <pc:sldMk cId="1892221586" sldId="330"/>
            <ac:picMk id="38" creationId="{E80222C4-FAAA-4322-84E1-60A9E8DFF0D5}"/>
          </ac:picMkLst>
        </pc:picChg>
        <pc:picChg chg="add del mod">
          <ac:chgData name="Jacco Cijsouw" userId="3fcdd2c0-24be-4ef3-b421-82e6e91aab0d" providerId="ADAL" clId="{C0FBC718-BB3D-4FE2-8016-1F0C7A912E67}" dt="2019-09-13T14:10:27.029" v="3424" actId="478"/>
          <ac:picMkLst>
            <pc:docMk/>
            <pc:sldMk cId="1892221586" sldId="330"/>
            <ac:picMk id="39" creationId="{164E4C06-559A-406D-90D7-7929145F805E}"/>
          </ac:picMkLst>
        </pc:picChg>
        <pc:picChg chg="add del mod">
          <ac:chgData name="Jacco Cijsouw" userId="3fcdd2c0-24be-4ef3-b421-82e6e91aab0d" providerId="ADAL" clId="{C0FBC718-BB3D-4FE2-8016-1F0C7A912E67}" dt="2019-09-13T14:10:27.029" v="3424" actId="478"/>
          <ac:picMkLst>
            <pc:docMk/>
            <pc:sldMk cId="1892221586" sldId="330"/>
            <ac:picMk id="40" creationId="{4F8F1B68-8EA2-4B11-BBB4-86BBE855B16A}"/>
          </ac:picMkLst>
        </pc:picChg>
        <pc:picChg chg="add del mod">
          <ac:chgData name="Jacco Cijsouw" userId="3fcdd2c0-24be-4ef3-b421-82e6e91aab0d" providerId="ADAL" clId="{C0FBC718-BB3D-4FE2-8016-1F0C7A912E67}" dt="2019-09-13T14:04:46.779" v="3327" actId="478"/>
          <ac:picMkLst>
            <pc:docMk/>
            <pc:sldMk cId="1892221586" sldId="330"/>
            <ac:picMk id="41" creationId="{D1469634-88FA-4183-8D8C-F252DD27E96A}"/>
          </ac:picMkLst>
        </pc:picChg>
        <pc:picChg chg="add del mod">
          <ac:chgData name="Jacco Cijsouw" userId="3fcdd2c0-24be-4ef3-b421-82e6e91aab0d" providerId="ADAL" clId="{C0FBC718-BB3D-4FE2-8016-1F0C7A912E67}" dt="2019-09-13T14:10:27.029" v="3424" actId="478"/>
          <ac:picMkLst>
            <pc:docMk/>
            <pc:sldMk cId="1892221586" sldId="330"/>
            <ac:picMk id="42" creationId="{4A96EB82-3582-476D-85EC-A0F458ED5ADA}"/>
          </ac:picMkLst>
        </pc:picChg>
        <pc:picChg chg="add del mod ord">
          <ac:chgData name="Jacco Cijsouw" userId="3fcdd2c0-24be-4ef3-b421-82e6e91aab0d" providerId="ADAL" clId="{C0FBC718-BB3D-4FE2-8016-1F0C7A912E67}" dt="2019-09-13T14:10:27.029" v="3424" actId="478"/>
          <ac:picMkLst>
            <pc:docMk/>
            <pc:sldMk cId="1892221586" sldId="330"/>
            <ac:picMk id="43" creationId="{3EC9CF0F-E237-48D7-AE3C-DB8967A69798}"/>
          </ac:picMkLst>
        </pc:picChg>
        <pc:picChg chg="add mod">
          <ac:chgData name="Jacco Cijsouw" userId="3fcdd2c0-24be-4ef3-b421-82e6e91aab0d" providerId="ADAL" clId="{C0FBC718-BB3D-4FE2-8016-1F0C7A912E67}" dt="2019-09-13T14:13:53.448" v="3428" actId="1076"/>
          <ac:picMkLst>
            <pc:docMk/>
            <pc:sldMk cId="1892221586" sldId="330"/>
            <ac:picMk id="77" creationId="{5653D26A-CED2-4CCD-9704-7D82BC653609}"/>
          </ac:picMkLst>
        </pc:picChg>
        <pc:picChg chg="add del">
          <ac:chgData name="Jacco Cijsouw" userId="3fcdd2c0-24be-4ef3-b421-82e6e91aab0d" providerId="ADAL" clId="{C0FBC718-BB3D-4FE2-8016-1F0C7A912E67}" dt="2019-09-13T14:16:34.802" v="3432"/>
          <ac:picMkLst>
            <pc:docMk/>
            <pc:sldMk cId="1892221586" sldId="330"/>
            <ac:picMk id="1026" creationId="{E59133E7-646B-4910-96C8-5C3495C0BB23}"/>
          </ac:picMkLst>
        </pc:picChg>
        <pc:picChg chg="add del">
          <ac:chgData name="Jacco Cijsouw" userId="3fcdd2c0-24be-4ef3-b421-82e6e91aab0d" providerId="ADAL" clId="{C0FBC718-BB3D-4FE2-8016-1F0C7A912E67}" dt="2019-09-13T14:16:34.802" v="3432"/>
          <ac:picMkLst>
            <pc:docMk/>
            <pc:sldMk cId="1892221586" sldId="330"/>
            <ac:picMk id="1027" creationId="{F3A48F2D-6F82-42C4-A67D-3FA5241A427C}"/>
          </ac:picMkLst>
        </pc:picChg>
        <pc:picChg chg="add del">
          <ac:chgData name="Jacco Cijsouw" userId="3fcdd2c0-24be-4ef3-b421-82e6e91aab0d" providerId="ADAL" clId="{C0FBC718-BB3D-4FE2-8016-1F0C7A912E67}" dt="2019-09-13T14:16:34.802" v="3432"/>
          <ac:picMkLst>
            <pc:docMk/>
            <pc:sldMk cId="1892221586" sldId="330"/>
            <ac:picMk id="1028" creationId="{D6388898-909E-46F2-B2DB-AC3118E639A8}"/>
          </ac:picMkLst>
        </pc:picChg>
        <pc:picChg chg="add del">
          <ac:chgData name="Jacco Cijsouw" userId="3fcdd2c0-24be-4ef3-b421-82e6e91aab0d" providerId="ADAL" clId="{C0FBC718-BB3D-4FE2-8016-1F0C7A912E67}" dt="2019-09-13T14:16:34.802" v="3432"/>
          <ac:picMkLst>
            <pc:docMk/>
            <pc:sldMk cId="1892221586" sldId="330"/>
            <ac:picMk id="1029" creationId="{2845B857-F2D3-4FC2-B16D-66808EC1E349}"/>
          </ac:picMkLst>
        </pc:picChg>
        <pc:picChg chg="add del">
          <ac:chgData name="Jacco Cijsouw" userId="3fcdd2c0-24be-4ef3-b421-82e6e91aab0d" providerId="ADAL" clId="{C0FBC718-BB3D-4FE2-8016-1F0C7A912E67}" dt="2019-09-13T14:16:34.802" v="3432"/>
          <ac:picMkLst>
            <pc:docMk/>
            <pc:sldMk cId="1892221586" sldId="330"/>
            <ac:picMk id="1030" creationId="{7352C09A-66E0-4AE8-9201-15DBA2BEE307}"/>
          </ac:picMkLst>
        </pc:picChg>
        <pc:cxnChg chg="add del mod">
          <ac:chgData name="Jacco Cijsouw" userId="3fcdd2c0-24be-4ef3-b421-82e6e91aab0d" providerId="ADAL" clId="{C0FBC718-BB3D-4FE2-8016-1F0C7A912E67}" dt="2019-09-13T14:06:38.756" v="3364" actId="478"/>
          <ac:cxnSpMkLst>
            <pc:docMk/>
            <pc:sldMk cId="1892221586" sldId="330"/>
            <ac:cxnSpMk id="45" creationId="{A08CFEF4-FFDE-4018-993F-FE88EC81F2BF}"/>
          </ac:cxnSpMkLst>
        </pc:cxnChg>
        <pc:cxnChg chg="add del mod">
          <ac:chgData name="Jacco Cijsouw" userId="3fcdd2c0-24be-4ef3-b421-82e6e91aab0d" providerId="ADAL" clId="{C0FBC718-BB3D-4FE2-8016-1F0C7A912E67}" dt="2019-09-13T14:10:27.029" v="3424" actId="478"/>
          <ac:cxnSpMkLst>
            <pc:docMk/>
            <pc:sldMk cId="1892221586" sldId="330"/>
            <ac:cxnSpMk id="47" creationId="{DF7E1617-D838-4D64-8321-25242EF8C264}"/>
          </ac:cxnSpMkLst>
        </pc:cxnChg>
        <pc:cxnChg chg="add del mod">
          <ac:chgData name="Jacco Cijsouw" userId="3fcdd2c0-24be-4ef3-b421-82e6e91aab0d" providerId="ADAL" clId="{C0FBC718-BB3D-4FE2-8016-1F0C7A912E67}" dt="2019-09-13T14:10:27.029" v="3424" actId="478"/>
          <ac:cxnSpMkLst>
            <pc:docMk/>
            <pc:sldMk cId="1892221586" sldId="330"/>
            <ac:cxnSpMk id="49" creationId="{C6226900-05E1-4E8E-9778-E4D2B4AA5488}"/>
          </ac:cxnSpMkLst>
        </pc:cxnChg>
        <pc:cxnChg chg="add del mod">
          <ac:chgData name="Jacco Cijsouw" userId="3fcdd2c0-24be-4ef3-b421-82e6e91aab0d" providerId="ADAL" clId="{C0FBC718-BB3D-4FE2-8016-1F0C7A912E67}" dt="2019-09-13T14:10:27.029" v="3424" actId="478"/>
          <ac:cxnSpMkLst>
            <pc:docMk/>
            <pc:sldMk cId="1892221586" sldId="330"/>
            <ac:cxnSpMk id="51" creationId="{03032657-3ACE-466C-B303-0F33EE014A79}"/>
          </ac:cxnSpMkLst>
        </pc:cxnChg>
        <pc:cxnChg chg="add del mod">
          <ac:chgData name="Jacco Cijsouw" userId="3fcdd2c0-24be-4ef3-b421-82e6e91aab0d" providerId="ADAL" clId="{C0FBC718-BB3D-4FE2-8016-1F0C7A912E67}" dt="2019-09-13T14:10:27.029" v="3424" actId="478"/>
          <ac:cxnSpMkLst>
            <pc:docMk/>
            <pc:sldMk cId="1892221586" sldId="330"/>
            <ac:cxnSpMk id="53" creationId="{119AD347-88C4-4E6E-B909-619A17F489D6}"/>
          </ac:cxnSpMkLst>
        </pc:cxnChg>
        <pc:cxnChg chg="add del mod">
          <ac:chgData name="Jacco Cijsouw" userId="3fcdd2c0-24be-4ef3-b421-82e6e91aab0d" providerId="ADAL" clId="{C0FBC718-BB3D-4FE2-8016-1F0C7A912E67}" dt="2019-09-13T14:10:27.029" v="3424" actId="478"/>
          <ac:cxnSpMkLst>
            <pc:docMk/>
            <pc:sldMk cId="1892221586" sldId="330"/>
            <ac:cxnSpMk id="56" creationId="{ADBCE83D-B64F-43BB-9DED-A6DD35692CD6}"/>
          </ac:cxnSpMkLst>
        </pc:cxnChg>
        <pc:cxnChg chg="add del mod">
          <ac:chgData name="Jacco Cijsouw" userId="3fcdd2c0-24be-4ef3-b421-82e6e91aab0d" providerId="ADAL" clId="{C0FBC718-BB3D-4FE2-8016-1F0C7A912E67}" dt="2019-09-13T14:10:27.029" v="3424" actId="478"/>
          <ac:cxnSpMkLst>
            <pc:docMk/>
            <pc:sldMk cId="1892221586" sldId="330"/>
            <ac:cxnSpMk id="57" creationId="{DBF035A2-23E8-45F5-BE7B-54028750C894}"/>
          </ac:cxnSpMkLst>
        </pc:cxnChg>
        <pc:cxnChg chg="add del mod">
          <ac:chgData name="Jacco Cijsouw" userId="3fcdd2c0-24be-4ef3-b421-82e6e91aab0d" providerId="ADAL" clId="{C0FBC718-BB3D-4FE2-8016-1F0C7A912E67}" dt="2019-09-13T14:10:27.029" v="3424" actId="478"/>
          <ac:cxnSpMkLst>
            <pc:docMk/>
            <pc:sldMk cId="1892221586" sldId="330"/>
            <ac:cxnSpMk id="61" creationId="{4EF6103B-D316-47A3-BAA0-C0324A736B49}"/>
          </ac:cxnSpMkLst>
        </pc:cxnChg>
        <pc:cxnChg chg="add del mod">
          <ac:chgData name="Jacco Cijsouw" userId="3fcdd2c0-24be-4ef3-b421-82e6e91aab0d" providerId="ADAL" clId="{C0FBC718-BB3D-4FE2-8016-1F0C7A912E67}" dt="2019-09-13T14:10:27.029" v="3424" actId="478"/>
          <ac:cxnSpMkLst>
            <pc:docMk/>
            <pc:sldMk cId="1892221586" sldId="330"/>
            <ac:cxnSpMk id="67" creationId="{0C3178EF-9853-4F1D-8BED-B6B9C494FF3D}"/>
          </ac:cxnSpMkLst>
        </pc:cxnChg>
        <pc:cxnChg chg="add del mod">
          <ac:chgData name="Jacco Cijsouw" userId="3fcdd2c0-24be-4ef3-b421-82e6e91aab0d" providerId="ADAL" clId="{C0FBC718-BB3D-4FE2-8016-1F0C7A912E67}" dt="2019-09-13T14:10:27.029" v="3424" actId="478"/>
          <ac:cxnSpMkLst>
            <pc:docMk/>
            <pc:sldMk cId="1892221586" sldId="330"/>
            <ac:cxnSpMk id="68" creationId="{422B8ED2-6B82-4E43-806E-7DA4E7DC6D2A}"/>
          </ac:cxnSpMkLst>
        </pc:cxnChg>
        <pc:cxnChg chg="add del mod">
          <ac:chgData name="Jacco Cijsouw" userId="3fcdd2c0-24be-4ef3-b421-82e6e91aab0d" providerId="ADAL" clId="{C0FBC718-BB3D-4FE2-8016-1F0C7A912E67}" dt="2019-09-13T14:10:27.029" v="3424" actId="478"/>
          <ac:cxnSpMkLst>
            <pc:docMk/>
            <pc:sldMk cId="1892221586" sldId="330"/>
            <ac:cxnSpMk id="69" creationId="{79DAB9B9-9C29-4ED4-A83F-AC23D7364AFE}"/>
          </ac:cxnSpMkLst>
        </pc:cxnChg>
        <pc:cxnChg chg="add del mod">
          <ac:chgData name="Jacco Cijsouw" userId="3fcdd2c0-24be-4ef3-b421-82e6e91aab0d" providerId="ADAL" clId="{C0FBC718-BB3D-4FE2-8016-1F0C7A912E67}" dt="2019-09-13T14:10:27.029" v="3424" actId="478"/>
          <ac:cxnSpMkLst>
            <pc:docMk/>
            <pc:sldMk cId="1892221586" sldId="330"/>
            <ac:cxnSpMk id="71" creationId="{FA097489-D37A-4881-BED6-A456FE6833A7}"/>
          </ac:cxnSpMkLst>
        </pc:cxnChg>
        <pc:cxnChg chg="add del mod">
          <ac:chgData name="Jacco Cijsouw" userId="3fcdd2c0-24be-4ef3-b421-82e6e91aab0d" providerId="ADAL" clId="{C0FBC718-BB3D-4FE2-8016-1F0C7A912E67}" dt="2019-09-13T14:10:27.029" v="3424" actId="478"/>
          <ac:cxnSpMkLst>
            <pc:docMk/>
            <pc:sldMk cId="1892221586" sldId="330"/>
            <ac:cxnSpMk id="75" creationId="{371751B3-C541-477C-845C-C499EC0CDE39}"/>
          </ac:cxnSpMkLst>
        </pc:cxnChg>
        <pc:cxnChg chg="add del mod">
          <ac:chgData name="Jacco Cijsouw" userId="3fcdd2c0-24be-4ef3-b421-82e6e91aab0d" providerId="ADAL" clId="{C0FBC718-BB3D-4FE2-8016-1F0C7A912E67}" dt="2019-09-13T14:10:27.029" v="3424" actId="478"/>
          <ac:cxnSpMkLst>
            <pc:docMk/>
            <pc:sldMk cId="1892221586" sldId="330"/>
            <ac:cxnSpMk id="76" creationId="{CA236985-5B39-44BA-A75A-1D4CD98A7162}"/>
          </ac:cxnSpMkLst>
        </pc:cxnChg>
      </pc:sldChg>
      <pc:sldChg chg="addSp delSp modSp add ord">
        <pc:chgData name="Jacco Cijsouw" userId="3fcdd2c0-24be-4ef3-b421-82e6e91aab0d" providerId="ADAL" clId="{C0FBC718-BB3D-4FE2-8016-1F0C7A912E67}" dt="2019-09-13T15:03:11.289" v="3823" actId="20577"/>
        <pc:sldMkLst>
          <pc:docMk/>
          <pc:sldMk cId="1129651299" sldId="333"/>
        </pc:sldMkLst>
        <pc:spChg chg="mod">
          <ac:chgData name="Jacco Cijsouw" userId="3fcdd2c0-24be-4ef3-b421-82e6e91aab0d" providerId="ADAL" clId="{C0FBC718-BB3D-4FE2-8016-1F0C7A912E67}" dt="2019-09-13T15:03:11.289" v="3823" actId="20577"/>
          <ac:spMkLst>
            <pc:docMk/>
            <pc:sldMk cId="1129651299" sldId="333"/>
            <ac:spMk id="2" creationId="{96E3BDBD-F283-49B5-97D2-6E1FE563DA07}"/>
          </ac:spMkLst>
        </pc:spChg>
        <pc:spChg chg="del">
          <ac:chgData name="Jacco Cijsouw" userId="3fcdd2c0-24be-4ef3-b421-82e6e91aab0d" providerId="ADAL" clId="{C0FBC718-BB3D-4FE2-8016-1F0C7A912E67}" dt="2019-09-13T14:16:46.658" v="3433" actId="478"/>
          <ac:spMkLst>
            <pc:docMk/>
            <pc:sldMk cId="1129651299" sldId="333"/>
            <ac:spMk id="3" creationId="{792E4913-34F0-4CE0-AAE4-854929A52C86}"/>
          </ac:spMkLst>
        </pc:spChg>
        <pc:picChg chg="add mod">
          <ac:chgData name="Jacco Cijsouw" userId="3fcdd2c0-24be-4ef3-b421-82e6e91aab0d" providerId="ADAL" clId="{C0FBC718-BB3D-4FE2-8016-1F0C7A912E67}" dt="2019-09-13T14:25:24.125" v="3550" actId="1076"/>
          <ac:picMkLst>
            <pc:docMk/>
            <pc:sldMk cId="1129651299" sldId="333"/>
            <ac:picMk id="6" creationId="{A98C35ED-E9DA-46D0-B903-16AADDD2803E}"/>
          </ac:picMkLst>
        </pc:picChg>
        <pc:picChg chg="add mod">
          <ac:chgData name="Jacco Cijsouw" userId="3fcdd2c0-24be-4ef3-b421-82e6e91aab0d" providerId="ADAL" clId="{C0FBC718-BB3D-4FE2-8016-1F0C7A912E67}" dt="2019-09-13T14:25:25.260" v="3551" actId="1076"/>
          <ac:picMkLst>
            <pc:docMk/>
            <pc:sldMk cId="1129651299" sldId="333"/>
            <ac:picMk id="8" creationId="{04D8D487-D563-45FA-80E4-ACA6596E95DC}"/>
          </ac:picMkLst>
        </pc:picChg>
      </pc:sldChg>
      <pc:sldChg chg="addSp delSp modSp add ord">
        <pc:chgData name="Jacco Cijsouw" userId="3fcdd2c0-24be-4ef3-b421-82e6e91aab0d" providerId="ADAL" clId="{C0FBC718-BB3D-4FE2-8016-1F0C7A912E67}" dt="2019-09-16T10:38:10.761" v="6506" actId="13926"/>
        <pc:sldMkLst>
          <pc:docMk/>
          <pc:sldMk cId="1282176499" sldId="334"/>
        </pc:sldMkLst>
        <pc:spChg chg="mod">
          <ac:chgData name="Jacco Cijsouw" userId="3fcdd2c0-24be-4ef3-b421-82e6e91aab0d" providerId="ADAL" clId="{C0FBC718-BB3D-4FE2-8016-1F0C7A912E67}" dt="2019-09-16T09:40:18.354" v="6200" actId="6549"/>
          <ac:spMkLst>
            <pc:docMk/>
            <pc:sldMk cId="1282176499" sldId="334"/>
            <ac:spMk id="2" creationId="{BF56FF91-21C9-49F8-A5F6-450C61B510C8}"/>
          </ac:spMkLst>
        </pc:spChg>
        <pc:spChg chg="del">
          <ac:chgData name="Jacco Cijsouw" userId="3fcdd2c0-24be-4ef3-b421-82e6e91aab0d" providerId="ADAL" clId="{C0FBC718-BB3D-4FE2-8016-1F0C7A912E67}" dt="2019-09-13T14:26:49.166" v="3562" actId="478"/>
          <ac:spMkLst>
            <pc:docMk/>
            <pc:sldMk cId="1282176499" sldId="334"/>
            <ac:spMk id="3" creationId="{1DBA6523-D585-40F9-86FA-46522368E8A9}"/>
          </ac:spMkLst>
        </pc:spChg>
        <pc:spChg chg="add del mod">
          <ac:chgData name="Jacco Cijsouw" userId="3fcdd2c0-24be-4ef3-b421-82e6e91aab0d" providerId="ADAL" clId="{C0FBC718-BB3D-4FE2-8016-1F0C7A912E67}" dt="2019-09-13T15:48:36.370" v="4255" actId="478"/>
          <ac:spMkLst>
            <pc:docMk/>
            <pc:sldMk cId="1282176499" sldId="334"/>
            <ac:spMk id="8" creationId="{A98E665F-BDE0-4D33-8A3A-5CBCE2DEE864}"/>
          </ac:spMkLst>
        </pc:spChg>
        <pc:spChg chg="add mod">
          <ac:chgData name="Jacco Cijsouw" userId="3fcdd2c0-24be-4ef3-b421-82e6e91aab0d" providerId="ADAL" clId="{C0FBC718-BB3D-4FE2-8016-1F0C7A912E67}" dt="2019-09-16T10:38:10.761" v="6506" actId="13926"/>
          <ac:spMkLst>
            <pc:docMk/>
            <pc:sldMk cId="1282176499" sldId="334"/>
            <ac:spMk id="9" creationId="{B7EACE38-1A3E-4046-A560-9E9F8C93567E}"/>
          </ac:spMkLst>
        </pc:spChg>
        <pc:picChg chg="add del mod">
          <ac:chgData name="Jacco Cijsouw" userId="3fcdd2c0-24be-4ef3-b421-82e6e91aab0d" providerId="ADAL" clId="{C0FBC718-BB3D-4FE2-8016-1F0C7A912E67}" dt="2019-09-13T14:28:22.531" v="3567" actId="478"/>
          <ac:picMkLst>
            <pc:docMk/>
            <pc:sldMk cId="1282176499" sldId="334"/>
            <ac:picMk id="6" creationId="{6A8221EE-39F9-4224-8E86-02C0B2940BA0}"/>
          </ac:picMkLst>
        </pc:picChg>
        <pc:picChg chg="add del mod">
          <ac:chgData name="Jacco Cijsouw" userId="3fcdd2c0-24be-4ef3-b421-82e6e91aab0d" providerId="ADAL" clId="{C0FBC718-BB3D-4FE2-8016-1F0C7A912E67}" dt="2019-09-16T09:42:25.247" v="6350"/>
          <ac:picMkLst>
            <pc:docMk/>
            <pc:sldMk cId="1282176499" sldId="334"/>
            <ac:picMk id="7" creationId="{2BF7C046-534E-4D89-B345-252F57429A1A}"/>
          </ac:picMkLst>
        </pc:picChg>
      </pc:sldChg>
      <pc:sldChg chg="addSp delSp modSp add ord">
        <pc:chgData name="Jacco Cijsouw" userId="3fcdd2c0-24be-4ef3-b421-82e6e91aab0d" providerId="ADAL" clId="{C0FBC718-BB3D-4FE2-8016-1F0C7A912E67}" dt="2019-09-17T11:36:07.727" v="8445"/>
        <pc:sldMkLst>
          <pc:docMk/>
          <pc:sldMk cId="3909884956" sldId="335"/>
        </pc:sldMkLst>
        <pc:spChg chg="mod">
          <ac:chgData name="Jacco Cijsouw" userId="3fcdd2c0-24be-4ef3-b421-82e6e91aab0d" providerId="ADAL" clId="{C0FBC718-BB3D-4FE2-8016-1F0C7A912E67}" dt="2019-09-13T14:37:55.746" v="3619" actId="6549"/>
          <ac:spMkLst>
            <pc:docMk/>
            <pc:sldMk cId="3909884956" sldId="335"/>
            <ac:spMk id="2" creationId="{7B2A4DA1-7482-475C-84B1-B571F42B970B}"/>
          </ac:spMkLst>
        </pc:spChg>
        <pc:spChg chg="del">
          <ac:chgData name="Jacco Cijsouw" userId="3fcdd2c0-24be-4ef3-b421-82e6e91aab0d" providerId="ADAL" clId="{C0FBC718-BB3D-4FE2-8016-1F0C7A912E67}" dt="2019-09-13T14:36:23.987" v="3590" actId="478"/>
          <ac:spMkLst>
            <pc:docMk/>
            <pc:sldMk cId="3909884956" sldId="335"/>
            <ac:spMk id="3" creationId="{AC82A049-DFB8-4C3D-963C-2C2A4B242BD0}"/>
          </ac:spMkLst>
        </pc:spChg>
        <pc:spChg chg="add del mod">
          <ac:chgData name="Jacco Cijsouw" userId="3fcdd2c0-24be-4ef3-b421-82e6e91aab0d" providerId="ADAL" clId="{C0FBC718-BB3D-4FE2-8016-1F0C7A912E67}" dt="2019-09-13T14:37:49.523" v="3610" actId="478"/>
          <ac:spMkLst>
            <pc:docMk/>
            <pc:sldMk cId="3909884956" sldId="335"/>
            <ac:spMk id="6" creationId="{9C157339-B18C-404F-996A-C8180DE6089A}"/>
          </ac:spMkLst>
        </pc:spChg>
        <pc:spChg chg="add mod">
          <ac:chgData name="Jacco Cijsouw" userId="3fcdd2c0-24be-4ef3-b421-82e6e91aab0d" providerId="ADAL" clId="{C0FBC718-BB3D-4FE2-8016-1F0C7A912E67}" dt="2019-09-13T15:03:26.574" v="3824" actId="1076"/>
          <ac:spMkLst>
            <pc:docMk/>
            <pc:sldMk cId="3909884956" sldId="335"/>
            <ac:spMk id="7" creationId="{ACC515CE-230E-4EE4-9DFC-1AB26C87E6E2}"/>
          </ac:spMkLst>
        </pc:spChg>
        <pc:spChg chg="add mod">
          <ac:chgData name="Jacco Cijsouw" userId="3fcdd2c0-24be-4ef3-b421-82e6e91aab0d" providerId="ADAL" clId="{C0FBC718-BB3D-4FE2-8016-1F0C7A912E67}" dt="2019-09-13T15:03:39.109" v="3826" actId="14100"/>
          <ac:spMkLst>
            <pc:docMk/>
            <pc:sldMk cId="3909884956" sldId="335"/>
            <ac:spMk id="8" creationId="{E4558508-8365-4849-A1A1-4C053A817775}"/>
          </ac:spMkLst>
        </pc:spChg>
        <pc:spChg chg="add del mod">
          <ac:chgData name="Jacco Cijsouw" userId="3fcdd2c0-24be-4ef3-b421-82e6e91aab0d" providerId="ADAL" clId="{C0FBC718-BB3D-4FE2-8016-1F0C7A912E67}" dt="2019-09-13T15:04:18.695" v="3830" actId="478"/>
          <ac:spMkLst>
            <pc:docMk/>
            <pc:sldMk cId="3909884956" sldId="335"/>
            <ac:spMk id="12" creationId="{E77A74FD-3EB3-46AA-8D13-5BE87F5B2D10}"/>
          </ac:spMkLst>
        </pc:spChg>
        <pc:spChg chg="add del mod">
          <ac:chgData name="Jacco Cijsouw" userId="3fcdd2c0-24be-4ef3-b421-82e6e91aab0d" providerId="ADAL" clId="{C0FBC718-BB3D-4FE2-8016-1F0C7A912E67}" dt="2019-09-13T15:04:36.318" v="3835"/>
          <ac:spMkLst>
            <pc:docMk/>
            <pc:sldMk cId="3909884956" sldId="335"/>
            <ac:spMk id="14" creationId="{D521A38A-54EA-40BE-8830-FD86543EB453}"/>
          </ac:spMkLst>
        </pc:spChg>
        <pc:picChg chg="add mod">
          <ac:chgData name="Jacco Cijsouw" userId="3fcdd2c0-24be-4ef3-b421-82e6e91aab0d" providerId="ADAL" clId="{C0FBC718-BB3D-4FE2-8016-1F0C7A912E67}" dt="2019-09-13T14:47:41.091" v="3759" actId="1076"/>
          <ac:picMkLst>
            <pc:docMk/>
            <pc:sldMk cId="3909884956" sldId="335"/>
            <ac:picMk id="9" creationId="{2D430E44-A924-409D-963E-C4AE3E220DF1}"/>
          </ac:picMkLst>
        </pc:picChg>
        <pc:picChg chg="add mod">
          <ac:chgData name="Jacco Cijsouw" userId="3fcdd2c0-24be-4ef3-b421-82e6e91aab0d" providerId="ADAL" clId="{C0FBC718-BB3D-4FE2-8016-1F0C7A912E67}" dt="2019-09-13T14:47:42.729" v="3760" actId="1076"/>
          <ac:picMkLst>
            <pc:docMk/>
            <pc:sldMk cId="3909884956" sldId="335"/>
            <ac:picMk id="10" creationId="{4C61130E-648A-49B8-A03C-382BCBF30F88}"/>
          </ac:picMkLst>
        </pc:picChg>
        <pc:picChg chg="add del mod">
          <ac:chgData name="Jacco Cijsouw" userId="3fcdd2c0-24be-4ef3-b421-82e6e91aab0d" providerId="ADAL" clId="{C0FBC718-BB3D-4FE2-8016-1F0C7A912E67}" dt="2019-09-13T14:47:08.885" v="3756" actId="478"/>
          <ac:picMkLst>
            <pc:docMk/>
            <pc:sldMk cId="3909884956" sldId="335"/>
            <ac:picMk id="11" creationId="{17738B62-1F13-4DB9-9CD4-5D7BFC968D01}"/>
          </ac:picMkLst>
        </pc:picChg>
        <pc:picChg chg="add del mod">
          <ac:chgData name="Jacco Cijsouw" userId="3fcdd2c0-24be-4ef3-b421-82e6e91aab0d" providerId="ADAL" clId="{C0FBC718-BB3D-4FE2-8016-1F0C7A912E67}" dt="2019-09-13T15:04:22.225" v="3831" actId="478"/>
          <ac:picMkLst>
            <pc:docMk/>
            <pc:sldMk cId="3909884956" sldId="335"/>
            <ac:picMk id="13" creationId="{822EDF19-C7BE-4F57-81E8-7E5D573FABB5}"/>
          </ac:picMkLst>
        </pc:picChg>
        <pc:picChg chg="add del mod">
          <ac:chgData name="Jacco Cijsouw" userId="3fcdd2c0-24be-4ef3-b421-82e6e91aab0d" providerId="ADAL" clId="{C0FBC718-BB3D-4FE2-8016-1F0C7A912E67}" dt="2019-09-13T15:04:24.344" v="3832" actId="478"/>
          <ac:picMkLst>
            <pc:docMk/>
            <pc:sldMk cId="3909884956" sldId="335"/>
            <ac:picMk id="15" creationId="{67C5F6BF-CE82-4E5D-8F7C-E34CB85535F0}"/>
          </ac:picMkLst>
        </pc:picChg>
        <pc:picChg chg="add mod">
          <ac:chgData name="Jacco Cijsouw" userId="3fcdd2c0-24be-4ef3-b421-82e6e91aab0d" providerId="ADAL" clId="{C0FBC718-BB3D-4FE2-8016-1F0C7A912E67}" dt="2019-09-13T14:47:47.864" v="3762" actId="1076"/>
          <ac:picMkLst>
            <pc:docMk/>
            <pc:sldMk cId="3909884956" sldId="335"/>
            <ac:picMk id="16" creationId="{9A9965C7-1EE9-4DAA-B8CF-BB56D56B5898}"/>
          </ac:picMkLst>
        </pc:picChg>
        <pc:picChg chg="add del mod">
          <ac:chgData name="Jacco Cijsouw" userId="3fcdd2c0-24be-4ef3-b421-82e6e91aab0d" providerId="ADAL" clId="{C0FBC718-BB3D-4FE2-8016-1F0C7A912E67}" dt="2019-09-13T14:48:23.068" v="3767" actId="478"/>
          <ac:picMkLst>
            <pc:docMk/>
            <pc:sldMk cId="3909884956" sldId="335"/>
            <ac:picMk id="17" creationId="{B3346EC4-8055-4851-9D62-9EAEEED00F00}"/>
          </ac:picMkLst>
        </pc:picChg>
        <pc:picChg chg="add del mod">
          <ac:chgData name="Jacco Cijsouw" userId="3fcdd2c0-24be-4ef3-b421-82e6e91aab0d" providerId="ADAL" clId="{C0FBC718-BB3D-4FE2-8016-1F0C7A912E67}" dt="2019-09-13T15:01:42.576" v="3782" actId="478"/>
          <ac:picMkLst>
            <pc:docMk/>
            <pc:sldMk cId="3909884956" sldId="335"/>
            <ac:picMk id="18" creationId="{00E5D216-E6E6-4833-9938-F906362602A1}"/>
          </ac:picMkLst>
        </pc:picChg>
        <pc:picChg chg="add mod">
          <ac:chgData name="Jacco Cijsouw" userId="3fcdd2c0-24be-4ef3-b421-82e6e91aab0d" providerId="ADAL" clId="{C0FBC718-BB3D-4FE2-8016-1F0C7A912E67}" dt="2019-09-13T15:05:08.510" v="3845" actId="14100"/>
          <ac:picMkLst>
            <pc:docMk/>
            <pc:sldMk cId="3909884956" sldId="335"/>
            <ac:picMk id="19" creationId="{C6B72087-AAD7-42B5-AFE2-EA706E2D8A5B}"/>
          </ac:picMkLst>
        </pc:picChg>
        <pc:picChg chg="add mod">
          <ac:chgData name="Jacco Cijsouw" userId="3fcdd2c0-24be-4ef3-b421-82e6e91aab0d" providerId="ADAL" clId="{C0FBC718-BB3D-4FE2-8016-1F0C7A912E67}" dt="2019-09-13T15:05:04.198" v="3844" actId="1076"/>
          <ac:picMkLst>
            <pc:docMk/>
            <pc:sldMk cId="3909884956" sldId="335"/>
            <ac:picMk id="20" creationId="{26B09812-4DE8-4DEB-AC11-2C22E5CE24FB}"/>
          </ac:picMkLst>
        </pc:picChg>
      </pc:sldChg>
      <pc:sldChg chg="addSp delSp modSp add ord">
        <pc:chgData name="Jacco Cijsouw" userId="3fcdd2c0-24be-4ef3-b421-82e6e91aab0d" providerId="ADAL" clId="{C0FBC718-BB3D-4FE2-8016-1F0C7A912E67}" dt="2019-09-16T10:33:32.139" v="6423" actId="478"/>
        <pc:sldMkLst>
          <pc:docMk/>
          <pc:sldMk cId="1472224724" sldId="336"/>
        </pc:sldMkLst>
        <pc:spChg chg="mod">
          <ac:chgData name="Jacco Cijsouw" userId="3fcdd2c0-24be-4ef3-b421-82e6e91aab0d" providerId="ADAL" clId="{C0FBC718-BB3D-4FE2-8016-1F0C7A912E67}" dt="2019-09-16T10:32:36.787" v="6422" actId="6549"/>
          <ac:spMkLst>
            <pc:docMk/>
            <pc:sldMk cId="1472224724" sldId="336"/>
            <ac:spMk id="2" creationId="{B4A81668-B060-4705-A49E-120C4F3C3D4E}"/>
          </ac:spMkLst>
        </pc:spChg>
        <pc:spChg chg="del">
          <ac:chgData name="Jacco Cijsouw" userId="3fcdd2c0-24be-4ef3-b421-82e6e91aab0d" providerId="ADAL" clId="{C0FBC718-BB3D-4FE2-8016-1F0C7A912E67}" dt="2019-09-13T15:17:42.019" v="3917" actId="478"/>
          <ac:spMkLst>
            <pc:docMk/>
            <pc:sldMk cId="1472224724" sldId="336"/>
            <ac:spMk id="3" creationId="{DC3D668E-F208-40E4-8AEC-6EA4B1723C33}"/>
          </ac:spMkLst>
        </pc:spChg>
        <pc:spChg chg="del">
          <ac:chgData name="Jacco Cijsouw" userId="3fcdd2c0-24be-4ef3-b421-82e6e91aab0d" providerId="ADAL" clId="{C0FBC718-BB3D-4FE2-8016-1F0C7A912E67}" dt="2019-09-13T15:17:39.272" v="3916" actId="478"/>
          <ac:spMkLst>
            <pc:docMk/>
            <pc:sldMk cId="1472224724" sldId="336"/>
            <ac:spMk id="6" creationId="{22AD5477-C685-4DED-9AFE-06B8BBA3DE9B}"/>
          </ac:spMkLst>
        </pc:spChg>
        <pc:spChg chg="add mod">
          <ac:chgData name="Jacco Cijsouw" userId="3fcdd2c0-24be-4ef3-b421-82e6e91aab0d" providerId="ADAL" clId="{C0FBC718-BB3D-4FE2-8016-1F0C7A912E67}" dt="2019-09-13T15:23:46.508" v="3927" actId="1076"/>
          <ac:spMkLst>
            <pc:docMk/>
            <pc:sldMk cId="1472224724" sldId="336"/>
            <ac:spMk id="7" creationId="{B8827C15-8D15-4D3E-944C-F518B7687E2A}"/>
          </ac:spMkLst>
        </pc:spChg>
        <pc:spChg chg="add del mod">
          <ac:chgData name="Jacco Cijsouw" userId="3fcdd2c0-24be-4ef3-b421-82e6e91aab0d" providerId="ADAL" clId="{C0FBC718-BB3D-4FE2-8016-1F0C7A912E67}" dt="2019-09-16T10:33:32.139" v="6423" actId="478"/>
          <ac:spMkLst>
            <pc:docMk/>
            <pc:sldMk cId="1472224724" sldId="336"/>
            <ac:spMk id="9" creationId="{2E4C6593-B219-4306-BEB9-0FD1166A3F77}"/>
          </ac:spMkLst>
        </pc:spChg>
        <pc:picChg chg="add mod">
          <ac:chgData name="Jacco Cijsouw" userId="3fcdd2c0-24be-4ef3-b421-82e6e91aab0d" providerId="ADAL" clId="{C0FBC718-BB3D-4FE2-8016-1F0C7A912E67}" dt="2019-09-13T15:37:56.629" v="4224" actId="1076"/>
          <ac:picMkLst>
            <pc:docMk/>
            <pc:sldMk cId="1472224724" sldId="336"/>
            <ac:picMk id="8" creationId="{F0EBF041-2386-4BA1-9D70-B78F27C040EC}"/>
          </ac:picMkLst>
        </pc:picChg>
      </pc:sldChg>
      <pc:sldChg chg="addSp delSp modSp add ord">
        <pc:chgData name="Jacco Cijsouw" userId="3fcdd2c0-24be-4ef3-b421-82e6e91aab0d" providerId="ADAL" clId="{C0FBC718-BB3D-4FE2-8016-1F0C7A912E67}" dt="2019-09-17T08:54:27.768" v="8321" actId="113"/>
        <pc:sldMkLst>
          <pc:docMk/>
          <pc:sldMk cId="1402820409" sldId="337"/>
        </pc:sldMkLst>
        <pc:spChg chg="mod">
          <ac:chgData name="Jacco Cijsouw" userId="3fcdd2c0-24be-4ef3-b421-82e6e91aab0d" providerId="ADAL" clId="{C0FBC718-BB3D-4FE2-8016-1F0C7A912E67}" dt="2019-09-16T07:10:10.122" v="4971"/>
          <ac:spMkLst>
            <pc:docMk/>
            <pc:sldMk cId="1402820409" sldId="337"/>
            <ac:spMk id="2" creationId="{76D339F7-2533-4579-9740-5072BA452957}"/>
          </ac:spMkLst>
        </pc:spChg>
        <pc:spChg chg="del">
          <ac:chgData name="Jacco Cijsouw" userId="3fcdd2c0-24be-4ef3-b421-82e6e91aab0d" providerId="ADAL" clId="{C0FBC718-BB3D-4FE2-8016-1F0C7A912E67}" dt="2019-09-13T15:29:54.879" v="4003" actId="478"/>
          <ac:spMkLst>
            <pc:docMk/>
            <pc:sldMk cId="1402820409" sldId="337"/>
            <ac:spMk id="3" creationId="{FCFB2D4C-F341-4BAF-8EC6-EE9ED3B8CEDD}"/>
          </ac:spMkLst>
        </pc:spChg>
        <pc:spChg chg="del">
          <ac:chgData name="Jacco Cijsouw" userId="3fcdd2c0-24be-4ef3-b421-82e6e91aab0d" providerId="ADAL" clId="{C0FBC718-BB3D-4FE2-8016-1F0C7A912E67}" dt="2019-09-13T15:29:57.233" v="4004" actId="478"/>
          <ac:spMkLst>
            <pc:docMk/>
            <pc:sldMk cId="1402820409" sldId="337"/>
            <ac:spMk id="6" creationId="{EA0F33D2-937F-4BF3-ACD3-D0F93D1CC887}"/>
          </ac:spMkLst>
        </pc:spChg>
        <pc:spChg chg="add mod">
          <ac:chgData name="Jacco Cijsouw" userId="3fcdd2c0-24be-4ef3-b421-82e6e91aab0d" providerId="ADAL" clId="{C0FBC718-BB3D-4FE2-8016-1F0C7A912E67}" dt="2019-09-17T08:54:27.768" v="8321" actId="113"/>
          <ac:spMkLst>
            <pc:docMk/>
            <pc:sldMk cId="1402820409" sldId="337"/>
            <ac:spMk id="7" creationId="{C473E785-6B1C-4B8F-8A59-FE62AA042891}"/>
          </ac:spMkLst>
        </pc:spChg>
      </pc:sldChg>
      <pc:sldChg chg="addSp delSp modSp add ord">
        <pc:chgData name="Jacco Cijsouw" userId="3fcdd2c0-24be-4ef3-b421-82e6e91aab0d" providerId="ADAL" clId="{C0FBC718-BB3D-4FE2-8016-1F0C7A912E67}" dt="2019-09-13T15:57:30.217" v="4358"/>
        <pc:sldMkLst>
          <pc:docMk/>
          <pc:sldMk cId="2712986772" sldId="338"/>
        </pc:sldMkLst>
        <pc:spChg chg="mod">
          <ac:chgData name="Jacco Cijsouw" userId="3fcdd2c0-24be-4ef3-b421-82e6e91aab0d" providerId="ADAL" clId="{C0FBC718-BB3D-4FE2-8016-1F0C7A912E67}" dt="2019-09-13T15:56:47.288" v="4356" actId="20577"/>
          <ac:spMkLst>
            <pc:docMk/>
            <pc:sldMk cId="2712986772" sldId="338"/>
            <ac:spMk id="2" creationId="{A565E1A2-11FD-4FF6-89FC-489630384AB9}"/>
          </ac:spMkLst>
        </pc:spChg>
        <pc:spChg chg="del">
          <ac:chgData name="Jacco Cijsouw" userId="3fcdd2c0-24be-4ef3-b421-82e6e91aab0d" providerId="ADAL" clId="{C0FBC718-BB3D-4FE2-8016-1F0C7A912E67}" dt="2019-09-13T15:52:07.449" v="4276" actId="478"/>
          <ac:spMkLst>
            <pc:docMk/>
            <pc:sldMk cId="2712986772" sldId="338"/>
            <ac:spMk id="3" creationId="{D709F913-262A-4A0C-A9D6-C7CE45293B2D}"/>
          </ac:spMkLst>
        </pc:spChg>
        <pc:spChg chg="add del">
          <ac:chgData name="Jacco Cijsouw" userId="3fcdd2c0-24be-4ef3-b421-82e6e91aab0d" providerId="ADAL" clId="{C0FBC718-BB3D-4FE2-8016-1F0C7A912E67}" dt="2019-09-13T15:52:17.620" v="4278"/>
          <ac:spMkLst>
            <pc:docMk/>
            <pc:sldMk cId="2712986772" sldId="338"/>
            <ac:spMk id="6" creationId="{B52F869A-CBF3-46E6-8764-AF98450DBE69}"/>
          </ac:spMkLst>
        </pc:spChg>
        <pc:picChg chg="add mod">
          <ac:chgData name="Jacco Cijsouw" userId="3fcdd2c0-24be-4ef3-b421-82e6e91aab0d" providerId="ADAL" clId="{C0FBC718-BB3D-4FE2-8016-1F0C7A912E67}" dt="2019-09-13T15:52:49.694" v="4282" actId="1076"/>
          <ac:picMkLst>
            <pc:docMk/>
            <pc:sldMk cId="2712986772" sldId="338"/>
            <ac:picMk id="7" creationId="{9B3AB6BB-75E2-4475-A7F0-9C867882EA5A}"/>
          </ac:picMkLst>
        </pc:picChg>
      </pc:sldChg>
      <pc:sldChg chg="addSp delSp modSp add ord">
        <pc:chgData name="Jacco Cijsouw" userId="3fcdd2c0-24be-4ef3-b421-82e6e91aab0d" providerId="ADAL" clId="{C0FBC718-BB3D-4FE2-8016-1F0C7A912E67}" dt="2019-09-16T07:29:08.069" v="5475" actId="1076"/>
        <pc:sldMkLst>
          <pc:docMk/>
          <pc:sldMk cId="3496507879" sldId="339"/>
        </pc:sldMkLst>
        <pc:spChg chg="mod">
          <ac:chgData name="Jacco Cijsouw" userId="3fcdd2c0-24be-4ef3-b421-82e6e91aab0d" providerId="ADAL" clId="{C0FBC718-BB3D-4FE2-8016-1F0C7A912E67}" dt="2019-09-16T06:54:45.866" v="4759" actId="6549"/>
          <ac:spMkLst>
            <pc:docMk/>
            <pc:sldMk cId="3496507879" sldId="339"/>
            <ac:spMk id="2" creationId="{B4A81668-B060-4705-A49E-120C4F3C3D4E}"/>
          </ac:spMkLst>
        </pc:spChg>
        <pc:spChg chg="add mod">
          <ac:chgData name="Jacco Cijsouw" userId="3fcdd2c0-24be-4ef3-b421-82e6e91aab0d" providerId="ADAL" clId="{C0FBC718-BB3D-4FE2-8016-1F0C7A912E67}" dt="2019-09-16T07:08:46.090" v="4942" actId="113"/>
          <ac:spMkLst>
            <pc:docMk/>
            <pc:sldMk cId="3496507879" sldId="339"/>
            <ac:spMk id="3" creationId="{18D095F0-B9D1-4D34-AEBB-B174AC10E93E}"/>
          </ac:spMkLst>
        </pc:spChg>
        <pc:spChg chg="add mod">
          <ac:chgData name="Jacco Cijsouw" userId="3fcdd2c0-24be-4ef3-b421-82e6e91aab0d" providerId="ADAL" clId="{C0FBC718-BB3D-4FE2-8016-1F0C7A912E67}" dt="2019-09-16T07:07:06.386" v="4920" actId="20577"/>
          <ac:spMkLst>
            <pc:docMk/>
            <pc:sldMk cId="3496507879" sldId="339"/>
            <ac:spMk id="7" creationId="{96F53941-0B94-4B2F-97D0-E6E0CC4C0C3D}"/>
          </ac:spMkLst>
        </pc:spChg>
        <pc:spChg chg="del">
          <ac:chgData name="Jacco Cijsouw" userId="3fcdd2c0-24be-4ef3-b421-82e6e91aab0d" providerId="ADAL" clId="{C0FBC718-BB3D-4FE2-8016-1F0C7A912E67}" dt="2019-09-13T15:59:40.489" v="4360" actId="478"/>
          <ac:spMkLst>
            <pc:docMk/>
            <pc:sldMk cId="3496507879" sldId="339"/>
            <ac:spMk id="7" creationId="{B8827C15-8D15-4D3E-944C-F518B7687E2A}"/>
          </ac:spMkLst>
        </pc:spChg>
        <pc:spChg chg="del">
          <ac:chgData name="Jacco Cijsouw" userId="3fcdd2c0-24be-4ef3-b421-82e6e91aab0d" providerId="ADAL" clId="{C0FBC718-BB3D-4FE2-8016-1F0C7A912E67}" dt="2019-09-13T15:59:53.798" v="4365" actId="478"/>
          <ac:spMkLst>
            <pc:docMk/>
            <pc:sldMk cId="3496507879" sldId="339"/>
            <ac:spMk id="9" creationId="{2E4C6593-B219-4306-BEB9-0FD1166A3F77}"/>
          </ac:spMkLst>
        </pc:spChg>
        <pc:picChg chg="add mod">
          <ac:chgData name="Jacco Cijsouw" userId="3fcdd2c0-24be-4ef3-b421-82e6e91aab0d" providerId="ADAL" clId="{C0FBC718-BB3D-4FE2-8016-1F0C7A912E67}" dt="2019-09-16T07:29:02.722" v="5473" actId="1076"/>
          <ac:picMkLst>
            <pc:docMk/>
            <pc:sldMk cId="3496507879" sldId="339"/>
            <ac:picMk id="6" creationId="{30F36180-8F47-45AD-A20D-D43B3D43A7C9}"/>
          </ac:picMkLst>
        </pc:picChg>
        <pc:picChg chg="del">
          <ac:chgData name="Jacco Cijsouw" userId="3fcdd2c0-24be-4ef3-b421-82e6e91aab0d" providerId="ADAL" clId="{C0FBC718-BB3D-4FE2-8016-1F0C7A912E67}" dt="2019-09-13T15:59:50.947" v="4364" actId="478"/>
          <ac:picMkLst>
            <pc:docMk/>
            <pc:sldMk cId="3496507879" sldId="339"/>
            <ac:picMk id="8" creationId="{F0EBF041-2386-4BA1-9D70-B78F27C040EC}"/>
          </ac:picMkLst>
        </pc:picChg>
        <pc:picChg chg="add mod">
          <ac:chgData name="Jacco Cijsouw" userId="3fcdd2c0-24be-4ef3-b421-82e6e91aab0d" providerId="ADAL" clId="{C0FBC718-BB3D-4FE2-8016-1F0C7A912E67}" dt="2019-09-16T07:29:08.069" v="5475" actId="1076"/>
          <ac:picMkLst>
            <pc:docMk/>
            <pc:sldMk cId="3496507879" sldId="339"/>
            <ac:picMk id="9" creationId="{EB0DEC71-2AD0-4B42-AFC7-EFD0FBB291C6}"/>
          </ac:picMkLst>
        </pc:picChg>
      </pc:sldChg>
      <pc:sldChg chg="addSp delSp modSp add ord">
        <pc:chgData name="Jacco Cijsouw" userId="3fcdd2c0-24be-4ef3-b421-82e6e91aab0d" providerId="ADAL" clId="{C0FBC718-BB3D-4FE2-8016-1F0C7A912E67}" dt="2019-09-16T07:38:59.359" v="5686" actId="13926"/>
        <pc:sldMkLst>
          <pc:docMk/>
          <pc:sldMk cId="1768293851" sldId="341"/>
        </pc:sldMkLst>
        <pc:spChg chg="mod">
          <ac:chgData name="Jacco Cijsouw" userId="3fcdd2c0-24be-4ef3-b421-82e6e91aab0d" providerId="ADAL" clId="{C0FBC718-BB3D-4FE2-8016-1F0C7A912E67}" dt="2019-09-16T06:56:19.856" v="4796" actId="20577"/>
          <ac:spMkLst>
            <pc:docMk/>
            <pc:sldMk cId="1768293851" sldId="341"/>
            <ac:spMk id="2" creationId="{766E5426-C252-4D60-AF5E-ED2398459DAC}"/>
          </ac:spMkLst>
        </pc:spChg>
        <pc:spChg chg="del">
          <ac:chgData name="Jacco Cijsouw" userId="3fcdd2c0-24be-4ef3-b421-82e6e91aab0d" providerId="ADAL" clId="{C0FBC718-BB3D-4FE2-8016-1F0C7A912E67}" dt="2019-09-16T06:56:35.475" v="4797"/>
          <ac:spMkLst>
            <pc:docMk/>
            <pc:sldMk cId="1768293851" sldId="341"/>
            <ac:spMk id="3" creationId="{A1D1BBC4-A5B4-482B-AFD6-FFE8E54468AD}"/>
          </ac:spMkLst>
        </pc:spChg>
        <pc:spChg chg="del">
          <ac:chgData name="Jacco Cijsouw" userId="3fcdd2c0-24be-4ef3-b421-82e6e91aab0d" providerId="ADAL" clId="{C0FBC718-BB3D-4FE2-8016-1F0C7A912E67}" dt="2019-09-16T06:56:35.475" v="4797"/>
          <ac:spMkLst>
            <pc:docMk/>
            <pc:sldMk cId="1768293851" sldId="341"/>
            <ac:spMk id="6" creationId="{E13A9004-D228-48EF-A1B8-73298FA04918}"/>
          </ac:spMkLst>
        </pc:spChg>
        <pc:spChg chg="add del mod">
          <ac:chgData name="Jacco Cijsouw" userId="3fcdd2c0-24be-4ef3-b421-82e6e91aab0d" providerId="ADAL" clId="{C0FBC718-BB3D-4FE2-8016-1F0C7A912E67}" dt="2019-09-16T06:58:53.713" v="4798" actId="478"/>
          <ac:spMkLst>
            <pc:docMk/>
            <pc:sldMk cId="1768293851" sldId="341"/>
            <ac:spMk id="7" creationId="{EC01F7C8-A508-475A-AFB1-18569A2FF77A}"/>
          </ac:spMkLst>
        </pc:spChg>
        <pc:spChg chg="add del mod">
          <ac:chgData name="Jacco Cijsouw" userId="3fcdd2c0-24be-4ef3-b421-82e6e91aab0d" providerId="ADAL" clId="{C0FBC718-BB3D-4FE2-8016-1F0C7A912E67}" dt="2019-09-16T06:59:01.580" v="4802"/>
          <ac:spMkLst>
            <pc:docMk/>
            <pc:sldMk cId="1768293851" sldId="341"/>
            <ac:spMk id="8" creationId="{350B8705-B4F9-4281-A31E-E29E7ECD01B2}"/>
          </ac:spMkLst>
        </pc:spChg>
        <pc:spChg chg="add mod">
          <ac:chgData name="Jacco Cijsouw" userId="3fcdd2c0-24be-4ef3-b421-82e6e91aab0d" providerId="ADAL" clId="{C0FBC718-BB3D-4FE2-8016-1F0C7A912E67}" dt="2019-09-16T07:38:59.359" v="5686" actId="13926"/>
          <ac:spMkLst>
            <pc:docMk/>
            <pc:sldMk cId="1768293851" sldId="341"/>
            <ac:spMk id="9" creationId="{879E2FAD-A7A4-47FD-9E44-3FD18F678044}"/>
          </ac:spMkLst>
        </pc:spChg>
        <pc:spChg chg="add del">
          <ac:chgData name="Jacco Cijsouw" userId="3fcdd2c0-24be-4ef3-b421-82e6e91aab0d" providerId="ADAL" clId="{C0FBC718-BB3D-4FE2-8016-1F0C7A912E67}" dt="2019-09-16T07:15:09.336" v="5216"/>
          <ac:spMkLst>
            <pc:docMk/>
            <pc:sldMk cId="1768293851" sldId="341"/>
            <ac:spMk id="14" creationId="{0047B2C6-43FB-46F5-897C-605B6094E180}"/>
          </ac:spMkLst>
        </pc:spChg>
        <pc:spChg chg="add del mod">
          <ac:chgData name="Jacco Cijsouw" userId="3fcdd2c0-24be-4ef3-b421-82e6e91aab0d" providerId="ADAL" clId="{C0FBC718-BB3D-4FE2-8016-1F0C7A912E67}" dt="2019-09-16T07:15:41.586" v="5222" actId="767"/>
          <ac:spMkLst>
            <pc:docMk/>
            <pc:sldMk cId="1768293851" sldId="341"/>
            <ac:spMk id="15" creationId="{1105C0B3-B6F1-4215-B0F9-AB9ECE39214E}"/>
          </ac:spMkLst>
        </pc:spChg>
        <pc:spChg chg="add del">
          <ac:chgData name="Jacco Cijsouw" userId="3fcdd2c0-24be-4ef3-b421-82e6e91aab0d" providerId="ADAL" clId="{C0FBC718-BB3D-4FE2-8016-1F0C7A912E67}" dt="2019-09-16T07:15:21.254" v="5219"/>
          <ac:spMkLst>
            <pc:docMk/>
            <pc:sldMk cId="1768293851" sldId="341"/>
            <ac:spMk id="16" creationId="{F52340D8-F7AD-4CED-865F-25B46788EE68}"/>
          </ac:spMkLst>
        </pc:spChg>
        <pc:spChg chg="add del">
          <ac:chgData name="Jacco Cijsouw" userId="3fcdd2c0-24be-4ef3-b421-82e6e91aab0d" providerId="ADAL" clId="{C0FBC718-BB3D-4FE2-8016-1F0C7A912E67}" dt="2019-09-16T07:15:24.812" v="5221"/>
          <ac:spMkLst>
            <pc:docMk/>
            <pc:sldMk cId="1768293851" sldId="341"/>
            <ac:spMk id="17" creationId="{A5D9B9E3-2752-470A-9450-9772868CF8AD}"/>
          </ac:spMkLst>
        </pc:spChg>
        <pc:spChg chg="add mod">
          <ac:chgData name="Jacco Cijsouw" userId="3fcdd2c0-24be-4ef3-b421-82e6e91aab0d" providerId="ADAL" clId="{C0FBC718-BB3D-4FE2-8016-1F0C7A912E67}" dt="2019-09-16T07:16:08.610" v="5277" actId="1076"/>
          <ac:spMkLst>
            <pc:docMk/>
            <pc:sldMk cId="1768293851" sldId="341"/>
            <ac:spMk id="18" creationId="{E653CC3F-F12A-4ECC-81DD-B244DDE22EEB}"/>
          </ac:spMkLst>
        </pc:spChg>
        <pc:spChg chg="add mod">
          <ac:chgData name="Jacco Cijsouw" userId="3fcdd2c0-24be-4ef3-b421-82e6e91aab0d" providerId="ADAL" clId="{C0FBC718-BB3D-4FE2-8016-1F0C7A912E67}" dt="2019-09-16T07:18:02.982" v="5322" actId="1076"/>
          <ac:spMkLst>
            <pc:docMk/>
            <pc:sldMk cId="1768293851" sldId="341"/>
            <ac:spMk id="25" creationId="{39D24181-A784-40A8-BDCB-8FC9AD59BDB0}"/>
          </ac:spMkLst>
        </pc:spChg>
        <pc:spChg chg="add mod">
          <ac:chgData name="Jacco Cijsouw" userId="3fcdd2c0-24be-4ef3-b421-82e6e91aab0d" providerId="ADAL" clId="{C0FBC718-BB3D-4FE2-8016-1F0C7A912E67}" dt="2019-09-16T07:18:48.892" v="5352" actId="1076"/>
          <ac:spMkLst>
            <pc:docMk/>
            <pc:sldMk cId="1768293851" sldId="341"/>
            <ac:spMk id="29" creationId="{484E7348-5C12-4E62-8A33-BC591F60EB98}"/>
          </ac:spMkLst>
        </pc:spChg>
        <pc:cxnChg chg="add mod">
          <ac:chgData name="Jacco Cijsouw" userId="3fcdd2c0-24be-4ef3-b421-82e6e91aab0d" providerId="ADAL" clId="{C0FBC718-BB3D-4FE2-8016-1F0C7A912E67}" dt="2019-09-16T07:14:34.900" v="5214" actId="14100"/>
          <ac:cxnSpMkLst>
            <pc:docMk/>
            <pc:sldMk cId="1768293851" sldId="341"/>
            <ac:cxnSpMk id="11" creationId="{7B531BC8-BC92-4930-9390-DFE27E1EB45C}"/>
          </ac:cxnSpMkLst>
        </pc:cxnChg>
        <pc:cxnChg chg="add mod">
          <ac:chgData name="Jacco Cijsouw" userId="3fcdd2c0-24be-4ef3-b421-82e6e91aab0d" providerId="ADAL" clId="{C0FBC718-BB3D-4FE2-8016-1F0C7A912E67}" dt="2019-09-16T07:16:28.253" v="5282" actId="14100"/>
          <ac:cxnSpMkLst>
            <pc:docMk/>
            <pc:sldMk cId="1768293851" sldId="341"/>
            <ac:cxnSpMk id="20" creationId="{77BCC8A8-A081-47F9-99BA-EE04B3E2F4EF}"/>
          </ac:cxnSpMkLst>
        </pc:cxnChg>
        <pc:cxnChg chg="add mod">
          <ac:chgData name="Jacco Cijsouw" userId="3fcdd2c0-24be-4ef3-b421-82e6e91aab0d" providerId="ADAL" clId="{C0FBC718-BB3D-4FE2-8016-1F0C7A912E67}" dt="2019-09-16T07:18:21.205" v="5324" actId="14100"/>
          <ac:cxnSpMkLst>
            <pc:docMk/>
            <pc:sldMk cId="1768293851" sldId="341"/>
            <ac:cxnSpMk id="27" creationId="{E93DA6A9-25A6-4650-A598-8F9D66BCBA74}"/>
          </ac:cxnSpMkLst>
        </pc:cxnChg>
      </pc:sldChg>
      <pc:sldChg chg="addSp delSp modSp add ord">
        <pc:chgData name="Jacco Cijsouw" userId="3fcdd2c0-24be-4ef3-b421-82e6e91aab0d" providerId="ADAL" clId="{C0FBC718-BB3D-4FE2-8016-1F0C7A912E67}" dt="2019-09-16T17:54:39.684" v="7581"/>
        <pc:sldMkLst>
          <pc:docMk/>
          <pc:sldMk cId="3628959750" sldId="342"/>
        </pc:sldMkLst>
        <pc:spChg chg="mod">
          <ac:chgData name="Jacco Cijsouw" userId="3fcdd2c0-24be-4ef3-b421-82e6e91aab0d" providerId="ADAL" clId="{C0FBC718-BB3D-4FE2-8016-1F0C7A912E67}" dt="2019-09-16T07:39:30.737" v="5707" actId="6549"/>
          <ac:spMkLst>
            <pc:docMk/>
            <pc:sldMk cId="3628959750" sldId="342"/>
            <ac:spMk id="2" creationId="{8507B185-F4E6-4717-9231-FE9F60A6D978}"/>
          </ac:spMkLst>
        </pc:spChg>
        <pc:spChg chg="del">
          <ac:chgData name="Jacco Cijsouw" userId="3fcdd2c0-24be-4ef3-b421-82e6e91aab0d" providerId="ADAL" clId="{C0FBC718-BB3D-4FE2-8016-1F0C7A912E67}" dt="2019-09-16T07:19:07.685" v="5358" actId="478"/>
          <ac:spMkLst>
            <pc:docMk/>
            <pc:sldMk cId="3628959750" sldId="342"/>
            <ac:spMk id="3" creationId="{F776DF3F-B741-4786-BB94-EB6E226829D0}"/>
          </ac:spMkLst>
        </pc:spChg>
        <pc:spChg chg="add mod">
          <ac:chgData name="Jacco Cijsouw" userId="3fcdd2c0-24be-4ef3-b421-82e6e91aab0d" providerId="ADAL" clId="{C0FBC718-BB3D-4FE2-8016-1F0C7A912E67}" dt="2019-09-16T07:42:44.091" v="5747" actId="13926"/>
          <ac:spMkLst>
            <pc:docMk/>
            <pc:sldMk cId="3628959750" sldId="342"/>
            <ac:spMk id="6" creationId="{CD2CE956-5BE9-4B88-821B-EA7CA33F9333}"/>
          </ac:spMkLst>
        </pc:spChg>
        <pc:spChg chg="add del">
          <ac:chgData name="Jacco Cijsouw" userId="3fcdd2c0-24be-4ef3-b421-82e6e91aab0d" providerId="ADAL" clId="{C0FBC718-BB3D-4FE2-8016-1F0C7A912E67}" dt="2019-09-16T07:19:35.216" v="5361"/>
          <ac:spMkLst>
            <pc:docMk/>
            <pc:sldMk cId="3628959750" sldId="342"/>
            <ac:spMk id="7" creationId="{6A7007C7-B3A1-460A-BA20-8BDB4B810CC4}"/>
          </ac:spMkLst>
        </pc:spChg>
        <pc:spChg chg="add mod">
          <ac:chgData name="Jacco Cijsouw" userId="3fcdd2c0-24be-4ef3-b421-82e6e91aab0d" providerId="ADAL" clId="{C0FBC718-BB3D-4FE2-8016-1F0C7A912E67}" dt="2019-09-16T07:33:32.467" v="5627" actId="13926"/>
          <ac:spMkLst>
            <pc:docMk/>
            <pc:sldMk cId="3628959750" sldId="342"/>
            <ac:spMk id="8" creationId="{EA9B05F1-086F-4F3F-AD07-CD7E9CB599C5}"/>
          </ac:spMkLst>
        </pc:spChg>
        <pc:spChg chg="add mod">
          <ac:chgData name="Jacco Cijsouw" userId="3fcdd2c0-24be-4ef3-b421-82e6e91aab0d" providerId="ADAL" clId="{C0FBC718-BB3D-4FE2-8016-1F0C7A912E67}" dt="2019-09-16T09:31:23.588" v="6186" actId="13926"/>
          <ac:spMkLst>
            <pc:docMk/>
            <pc:sldMk cId="3628959750" sldId="342"/>
            <ac:spMk id="17" creationId="{8DB29A5E-AA6A-4F1C-8B0D-56E25CEC5D2B}"/>
          </ac:spMkLst>
        </pc:spChg>
        <pc:spChg chg="add mod">
          <ac:chgData name="Jacco Cijsouw" userId="3fcdd2c0-24be-4ef3-b421-82e6e91aab0d" providerId="ADAL" clId="{C0FBC718-BB3D-4FE2-8016-1F0C7A912E67}" dt="2019-09-16T09:31:18.825" v="6185" actId="13926"/>
          <ac:spMkLst>
            <pc:docMk/>
            <pc:sldMk cId="3628959750" sldId="342"/>
            <ac:spMk id="21" creationId="{C7A3E5E2-1665-4936-9B39-C579FBCC4EB6}"/>
          </ac:spMkLst>
        </pc:spChg>
        <pc:spChg chg="add del mod">
          <ac:chgData name="Jacco Cijsouw" userId="3fcdd2c0-24be-4ef3-b421-82e6e91aab0d" providerId="ADAL" clId="{C0FBC718-BB3D-4FE2-8016-1F0C7A912E67}" dt="2019-09-16T07:36:26.382" v="5636"/>
          <ac:spMkLst>
            <pc:docMk/>
            <pc:sldMk cId="3628959750" sldId="342"/>
            <ac:spMk id="27" creationId="{B498ED61-9513-4A11-80F4-560A7D3367FC}"/>
          </ac:spMkLst>
        </pc:spChg>
        <pc:spChg chg="add del">
          <ac:chgData name="Jacco Cijsouw" userId="3fcdd2c0-24be-4ef3-b421-82e6e91aab0d" providerId="ADAL" clId="{C0FBC718-BB3D-4FE2-8016-1F0C7A912E67}" dt="2019-09-16T07:39:58.844" v="5710"/>
          <ac:spMkLst>
            <pc:docMk/>
            <pc:sldMk cId="3628959750" sldId="342"/>
            <ac:spMk id="28" creationId="{FE08275E-9CB0-41EB-8E68-E411B8DE841D}"/>
          </ac:spMkLst>
        </pc:spChg>
        <pc:spChg chg="add mod">
          <ac:chgData name="Jacco Cijsouw" userId="3fcdd2c0-24be-4ef3-b421-82e6e91aab0d" providerId="ADAL" clId="{C0FBC718-BB3D-4FE2-8016-1F0C7A912E67}" dt="2019-09-16T09:32:35.205" v="6188" actId="1076"/>
          <ac:spMkLst>
            <pc:docMk/>
            <pc:sldMk cId="3628959750" sldId="342"/>
            <ac:spMk id="29" creationId="{FC70EF40-F215-47A9-AA16-5746890F30EC}"/>
          </ac:spMkLst>
        </pc:spChg>
        <pc:cxnChg chg="add del mod">
          <ac:chgData name="Jacco Cijsouw" userId="3fcdd2c0-24be-4ef3-b421-82e6e91aab0d" providerId="ADAL" clId="{C0FBC718-BB3D-4FE2-8016-1F0C7A912E67}" dt="2019-09-16T07:30:51.862" v="5492" actId="11529"/>
          <ac:cxnSpMkLst>
            <pc:docMk/>
            <pc:sldMk cId="3628959750" sldId="342"/>
            <ac:cxnSpMk id="10" creationId="{0937F83C-9DE3-4799-BE94-1CEEA6409207}"/>
          </ac:cxnSpMkLst>
        </pc:cxnChg>
        <pc:cxnChg chg="add mod">
          <ac:chgData name="Jacco Cijsouw" userId="3fcdd2c0-24be-4ef3-b421-82e6e91aab0d" providerId="ADAL" clId="{C0FBC718-BB3D-4FE2-8016-1F0C7A912E67}" dt="2019-09-16T07:31:45.214" v="5506" actId="14100"/>
          <ac:cxnSpMkLst>
            <pc:docMk/>
            <pc:sldMk cId="3628959750" sldId="342"/>
            <ac:cxnSpMk id="13" creationId="{CF35DEB0-7EC5-4293-AC3F-DDA62F079C1E}"/>
          </ac:cxnSpMkLst>
        </pc:cxnChg>
        <pc:cxnChg chg="add mod">
          <ac:chgData name="Jacco Cijsouw" userId="3fcdd2c0-24be-4ef3-b421-82e6e91aab0d" providerId="ADAL" clId="{C0FBC718-BB3D-4FE2-8016-1F0C7A912E67}" dt="2019-09-16T07:32:39.558" v="5565" actId="14100"/>
          <ac:cxnSpMkLst>
            <pc:docMk/>
            <pc:sldMk cId="3628959750" sldId="342"/>
            <ac:cxnSpMk id="19" creationId="{726A2341-8AA3-4068-9B05-40BD76074799}"/>
          </ac:cxnSpMkLst>
        </pc:cxnChg>
        <pc:cxnChg chg="add del mod">
          <ac:chgData name="Jacco Cijsouw" userId="3fcdd2c0-24be-4ef3-b421-82e6e91aab0d" providerId="ADAL" clId="{C0FBC718-BB3D-4FE2-8016-1F0C7A912E67}" dt="2019-09-16T07:41:17.786" v="5722" actId="478"/>
          <ac:cxnSpMkLst>
            <pc:docMk/>
            <pc:sldMk cId="3628959750" sldId="342"/>
            <ac:cxnSpMk id="23" creationId="{8564E641-86F4-4A6C-90F4-C2D0F7498D99}"/>
          </ac:cxnSpMkLst>
        </pc:cxnChg>
        <pc:cxnChg chg="add mod">
          <ac:chgData name="Jacco Cijsouw" userId="3fcdd2c0-24be-4ef3-b421-82e6e91aab0d" providerId="ADAL" clId="{C0FBC718-BB3D-4FE2-8016-1F0C7A912E67}" dt="2019-09-16T08:50:32.936" v="5804" actId="14100"/>
          <ac:cxnSpMkLst>
            <pc:docMk/>
            <pc:sldMk cId="3628959750" sldId="342"/>
            <ac:cxnSpMk id="31" creationId="{FAB6296A-EA7B-417E-B725-3D8CF6B8DE50}"/>
          </ac:cxnSpMkLst>
        </pc:cxnChg>
        <pc:cxnChg chg="add mod">
          <ac:chgData name="Jacco Cijsouw" userId="3fcdd2c0-24be-4ef3-b421-82e6e91aab0d" providerId="ADAL" clId="{C0FBC718-BB3D-4FE2-8016-1F0C7A912E67}" dt="2019-09-16T09:32:47.949" v="6192" actId="1076"/>
          <ac:cxnSpMkLst>
            <pc:docMk/>
            <pc:sldMk cId="3628959750" sldId="342"/>
            <ac:cxnSpMk id="34" creationId="{FC9FECC3-A687-45E9-A9E4-39CC36ADF5AF}"/>
          </ac:cxnSpMkLst>
        </pc:cxnChg>
      </pc:sldChg>
      <pc:sldChg chg="addSp delSp modSp add">
        <pc:chgData name="Jacco Cijsouw" userId="3fcdd2c0-24be-4ef3-b421-82e6e91aab0d" providerId="ADAL" clId="{C0FBC718-BB3D-4FE2-8016-1F0C7A912E67}" dt="2019-09-17T08:54:11.202" v="8320" actId="20577"/>
        <pc:sldMkLst>
          <pc:docMk/>
          <pc:sldMk cId="1264480516" sldId="343"/>
        </pc:sldMkLst>
        <pc:spChg chg="mod">
          <ac:chgData name="Jacco Cijsouw" userId="3fcdd2c0-24be-4ef3-b421-82e6e91aab0d" providerId="ADAL" clId="{C0FBC718-BB3D-4FE2-8016-1F0C7A912E67}" dt="2019-09-17T08:54:11.202" v="8320" actId="20577"/>
          <ac:spMkLst>
            <pc:docMk/>
            <pc:sldMk cId="1264480516" sldId="343"/>
            <ac:spMk id="2" creationId="{8507B185-F4E6-4717-9231-FE9F60A6D978}"/>
          </ac:spMkLst>
        </pc:spChg>
        <pc:spChg chg="del">
          <ac:chgData name="Jacco Cijsouw" userId="3fcdd2c0-24be-4ef3-b421-82e6e91aab0d" providerId="ADAL" clId="{C0FBC718-BB3D-4FE2-8016-1F0C7A912E67}" dt="2019-09-16T09:03:24.288" v="5851" actId="478"/>
          <ac:spMkLst>
            <pc:docMk/>
            <pc:sldMk cId="1264480516" sldId="343"/>
            <ac:spMk id="6" creationId="{CD2CE956-5BE9-4B88-821B-EA7CA33F9333}"/>
          </ac:spMkLst>
        </pc:spChg>
        <pc:spChg chg="del mod">
          <ac:chgData name="Jacco Cijsouw" userId="3fcdd2c0-24be-4ef3-b421-82e6e91aab0d" providerId="ADAL" clId="{C0FBC718-BB3D-4FE2-8016-1F0C7A912E67}" dt="2019-09-16T07:38:03.744" v="5676" actId="478"/>
          <ac:spMkLst>
            <pc:docMk/>
            <pc:sldMk cId="1264480516" sldId="343"/>
            <ac:spMk id="8" creationId="{EA9B05F1-086F-4F3F-AD07-CD7E9CB599C5}"/>
          </ac:spMkLst>
        </pc:spChg>
        <pc:spChg chg="add del mod">
          <ac:chgData name="Jacco Cijsouw" userId="3fcdd2c0-24be-4ef3-b421-82e6e91aab0d" providerId="ADAL" clId="{C0FBC718-BB3D-4FE2-8016-1F0C7A912E67}" dt="2019-09-16T07:38:18.230" v="5683" actId="478"/>
          <ac:spMkLst>
            <pc:docMk/>
            <pc:sldMk cId="1264480516" sldId="343"/>
            <ac:spMk id="9" creationId="{E7DC246A-E086-4F78-82A1-5C6213F8C70F}"/>
          </ac:spMkLst>
        </pc:spChg>
        <pc:spChg chg="add mod">
          <ac:chgData name="Jacco Cijsouw" userId="3fcdd2c0-24be-4ef3-b421-82e6e91aab0d" providerId="ADAL" clId="{C0FBC718-BB3D-4FE2-8016-1F0C7A912E67}" dt="2019-09-16T09:07:45.236" v="5932" actId="1076"/>
          <ac:spMkLst>
            <pc:docMk/>
            <pc:sldMk cId="1264480516" sldId="343"/>
            <ac:spMk id="10" creationId="{F23C7410-F63C-4190-A919-EBB927281708}"/>
          </ac:spMkLst>
        </pc:spChg>
        <pc:spChg chg="del">
          <ac:chgData name="Jacco Cijsouw" userId="3fcdd2c0-24be-4ef3-b421-82e6e91aab0d" providerId="ADAL" clId="{C0FBC718-BB3D-4FE2-8016-1F0C7A912E67}" dt="2019-09-16T07:38:12.927" v="5680" actId="478"/>
          <ac:spMkLst>
            <pc:docMk/>
            <pc:sldMk cId="1264480516" sldId="343"/>
            <ac:spMk id="17" creationId="{8DB29A5E-AA6A-4F1C-8B0D-56E25CEC5D2B}"/>
          </ac:spMkLst>
        </pc:spChg>
        <pc:spChg chg="del mod">
          <ac:chgData name="Jacco Cijsouw" userId="3fcdd2c0-24be-4ef3-b421-82e6e91aab0d" providerId="ADAL" clId="{C0FBC718-BB3D-4FE2-8016-1F0C7A912E67}" dt="2019-09-16T07:38:15.362" v="5682" actId="478"/>
          <ac:spMkLst>
            <pc:docMk/>
            <pc:sldMk cId="1264480516" sldId="343"/>
            <ac:spMk id="21" creationId="{C7A3E5E2-1665-4936-9B39-C579FBCC4EB6}"/>
          </ac:spMkLst>
        </pc:spChg>
        <pc:cxnChg chg="add del mod">
          <ac:chgData name="Jacco Cijsouw" userId="3fcdd2c0-24be-4ef3-b421-82e6e91aab0d" providerId="ADAL" clId="{C0FBC718-BB3D-4FE2-8016-1F0C7A912E67}" dt="2019-09-16T07:36:40.737" v="5639" actId="11529"/>
          <ac:cxnSpMkLst>
            <pc:docMk/>
            <pc:sldMk cId="1264480516" sldId="343"/>
            <ac:cxnSpMk id="7" creationId="{561BC575-0328-431E-88F9-1649F9B89AFA}"/>
          </ac:cxnSpMkLst>
        </pc:cxnChg>
        <pc:cxnChg chg="del">
          <ac:chgData name="Jacco Cijsouw" userId="3fcdd2c0-24be-4ef3-b421-82e6e91aab0d" providerId="ADAL" clId="{C0FBC718-BB3D-4FE2-8016-1F0C7A912E67}" dt="2019-09-16T07:38:09.481" v="5677" actId="478"/>
          <ac:cxnSpMkLst>
            <pc:docMk/>
            <pc:sldMk cId="1264480516" sldId="343"/>
            <ac:cxnSpMk id="13" creationId="{CF35DEB0-7EC5-4293-AC3F-DDA62F079C1E}"/>
          </ac:cxnSpMkLst>
        </pc:cxnChg>
        <pc:cxnChg chg="del">
          <ac:chgData name="Jacco Cijsouw" userId="3fcdd2c0-24be-4ef3-b421-82e6e91aab0d" providerId="ADAL" clId="{C0FBC718-BB3D-4FE2-8016-1F0C7A912E67}" dt="2019-09-16T07:38:10.790" v="5678" actId="478"/>
          <ac:cxnSpMkLst>
            <pc:docMk/>
            <pc:sldMk cId="1264480516" sldId="343"/>
            <ac:cxnSpMk id="19" creationId="{726A2341-8AA3-4068-9B05-40BD76074799}"/>
          </ac:cxnSpMkLst>
        </pc:cxnChg>
        <pc:cxnChg chg="del">
          <ac:chgData name="Jacco Cijsouw" userId="3fcdd2c0-24be-4ef3-b421-82e6e91aab0d" providerId="ADAL" clId="{C0FBC718-BB3D-4FE2-8016-1F0C7A912E67}" dt="2019-09-16T07:38:11.725" v="5679" actId="478"/>
          <ac:cxnSpMkLst>
            <pc:docMk/>
            <pc:sldMk cId="1264480516" sldId="343"/>
            <ac:cxnSpMk id="23" creationId="{8564E641-86F4-4A6C-90F4-C2D0F7498D99}"/>
          </ac:cxnSpMkLst>
        </pc:cxnChg>
      </pc:sldChg>
      <pc:sldChg chg="addSp delSp modSp add">
        <pc:chgData name="Jacco Cijsouw" userId="3fcdd2c0-24be-4ef3-b421-82e6e91aab0d" providerId="ADAL" clId="{C0FBC718-BB3D-4FE2-8016-1F0C7A912E67}" dt="2019-09-17T08:53:48.990" v="8307" actId="20577"/>
        <pc:sldMkLst>
          <pc:docMk/>
          <pc:sldMk cId="4148510770" sldId="344"/>
        </pc:sldMkLst>
        <pc:spChg chg="mod">
          <ac:chgData name="Jacco Cijsouw" userId="3fcdd2c0-24be-4ef3-b421-82e6e91aab0d" providerId="ADAL" clId="{C0FBC718-BB3D-4FE2-8016-1F0C7A912E67}" dt="2019-09-17T08:53:48.990" v="8307" actId="20577"/>
          <ac:spMkLst>
            <pc:docMk/>
            <pc:sldMk cId="4148510770" sldId="344"/>
            <ac:spMk id="2" creationId="{8507B185-F4E6-4717-9231-FE9F60A6D978}"/>
          </ac:spMkLst>
        </pc:spChg>
        <pc:spChg chg="add del mod">
          <ac:chgData name="Jacco Cijsouw" userId="3fcdd2c0-24be-4ef3-b421-82e6e91aab0d" providerId="ADAL" clId="{C0FBC718-BB3D-4FE2-8016-1F0C7A912E67}" dt="2019-09-16T09:22:02.059" v="5948" actId="478"/>
          <ac:spMkLst>
            <pc:docMk/>
            <pc:sldMk cId="4148510770" sldId="344"/>
            <ac:spMk id="3" creationId="{B4962E6B-99FA-4F45-8BA7-04E5E2B6F775}"/>
          </ac:spMkLst>
        </pc:spChg>
        <pc:spChg chg="mod">
          <ac:chgData name="Jacco Cijsouw" userId="3fcdd2c0-24be-4ef3-b421-82e6e91aab0d" providerId="ADAL" clId="{C0FBC718-BB3D-4FE2-8016-1F0C7A912E67}" dt="2019-09-16T09:29:58.853" v="6167" actId="1076"/>
          <ac:spMkLst>
            <pc:docMk/>
            <pc:sldMk cId="4148510770" sldId="344"/>
            <ac:spMk id="6" creationId="{CD2CE956-5BE9-4B88-821B-EA7CA33F9333}"/>
          </ac:spMkLst>
        </pc:spChg>
        <pc:spChg chg="add del mod">
          <ac:chgData name="Jacco Cijsouw" userId="3fcdd2c0-24be-4ef3-b421-82e6e91aab0d" providerId="ADAL" clId="{C0FBC718-BB3D-4FE2-8016-1F0C7A912E67}" dt="2019-09-16T09:22:02.059" v="5948" actId="478"/>
          <ac:spMkLst>
            <pc:docMk/>
            <pc:sldMk cId="4148510770" sldId="344"/>
            <ac:spMk id="7" creationId="{CDD33479-2CEE-4F4F-A539-D7A186837644}"/>
          </ac:spMkLst>
        </pc:spChg>
        <pc:spChg chg="add mod">
          <ac:chgData name="Jacco Cijsouw" userId="3fcdd2c0-24be-4ef3-b421-82e6e91aab0d" providerId="ADAL" clId="{C0FBC718-BB3D-4FE2-8016-1F0C7A912E67}" dt="2019-09-16T09:30:35.969" v="6177" actId="1076"/>
          <ac:spMkLst>
            <pc:docMk/>
            <pc:sldMk cId="4148510770" sldId="344"/>
            <ac:spMk id="8" creationId="{01F6D563-D092-4DDA-ACD5-6FF9088C79C2}"/>
          </ac:spMkLst>
        </pc:spChg>
        <pc:spChg chg="add mod">
          <ac:chgData name="Jacco Cijsouw" userId="3fcdd2c0-24be-4ef3-b421-82e6e91aab0d" providerId="ADAL" clId="{C0FBC718-BB3D-4FE2-8016-1F0C7A912E67}" dt="2019-09-16T09:30:59.308" v="6183" actId="13926"/>
          <ac:spMkLst>
            <pc:docMk/>
            <pc:sldMk cId="4148510770" sldId="344"/>
            <ac:spMk id="16" creationId="{D2FDDC47-F663-4E21-96F7-A7CBFE9E5103}"/>
          </ac:spMkLst>
        </pc:spChg>
        <pc:spChg chg="add mod">
          <ac:chgData name="Jacco Cijsouw" userId="3fcdd2c0-24be-4ef3-b421-82e6e91aab0d" providerId="ADAL" clId="{C0FBC718-BB3D-4FE2-8016-1F0C7A912E67}" dt="2019-09-16T09:31:07.087" v="6184" actId="13926"/>
          <ac:spMkLst>
            <pc:docMk/>
            <pc:sldMk cId="4148510770" sldId="344"/>
            <ac:spMk id="27" creationId="{3D789849-02CD-416F-8C16-E9D119090DEC}"/>
          </ac:spMkLst>
        </pc:spChg>
        <pc:cxnChg chg="add del mod">
          <ac:chgData name="Jacco Cijsouw" userId="3fcdd2c0-24be-4ef3-b421-82e6e91aab0d" providerId="ADAL" clId="{C0FBC718-BB3D-4FE2-8016-1F0C7A912E67}" dt="2019-09-16T09:24:07.474" v="5972" actId="478"/>
          <ac:cxnSpMkLst>
            <pc:docMk/>
            <pc:sldMk cId="4148510770" sldId="344"/>
            <ac:cxnSpMk id="10" creationId="{17463313-ED0D-483E-BC0E-75A81A57977D}"/>
          </ac:cxnSpMkLst>
        </pc:cxnChg>
        <pc:cxnChg chg="add mod">
          <ac:chgData name="Jacco Cijsouw" userId="3fcdd2c0-24be-4ef3-b421-82e6e91aab0d" providerId="ADAL" clId="{C0FBC718-BB3D-4FE2-8016-1F0C7A912E67}" dt="2019-09-16T09:30:08.691" v="6170" actId="14100"/>
          <ac:cxnSpMkLst>
            <pc:docMk/>
            <pc:sldMk cId="4148510770" sldId="344"/>
            <ac:cxnSpMk id="12" creationId="{3B05A9D5-F34A-49EC-A7E1-9E4DB5C4F598}"/>
          </ac:cxnSpMkLst>
        </pc:cxnChg>
        <pc:cxnChg chg="add mod">
          <ac:chgData name="Jacco Cijsouw" userId="3fcdd2c0-24be-4ef3-b421-82e6e91aab0d" providerId="ADAL" clId="{C0FBC718-BB3D-4FE2-8016-1F0C7A912E67}" dt="2019-09-16T09:30:48.480" v="6181" actId="14100"/>
          <ac:cxnSpMkLst>
            <pc:docMk/>
            <pc:sldMk cId="4148510770" sldId="344"/>
            <ac:cxnSpMk id="24" creationId="{F6E22A13-41F7-433B-BB6B-D466E722B222}"/>
          </ac:cxnSpMkLst>
        </pc:cxnChg>
      </pc:sldChg>
      <pc:sldChg chg="addSp delSp modSp add ord">
        <pc:chgData name="Jacco Cijsouw" userId="3fcdd2c0-24be-4ef3-b421-82e6e91aab0d" providerId="ADAL" clId="{C0FBC718-BB3D-4FE2-8016-1F0C7A912E67}" dt="2019-09-17T08:51:07.464" v="8291" actId="20577"/>
        <pc:sldMkLst>
          <pc:docMk/>
          <pc:sldMk cId="2744781209" sldId="348"/>
        </pc:sldMkLst>
        <pc:spChg chg="mod">
          <ac:chgData name="Jacco Cijsouw" userId="3fcdd2c0-24be-4ef3-b421-82e6e91aab0d" providerId="ADAL" clId="{C0FBC718-BB3D-4FE2-8016-1F0C7A912E67}" dt="2019-09-17T08:51:07.464" v="8291" actId="20577"/>
          <ac:spMkLst>
            <pc:docMk/>
            <pc:sldMk cId="2744781209" sldId="348"/>
            <ac:spMk id="2" creationId="{68B4F987-7EB3-4138-B76A-B7B4FD790F02}"/>
          </ac:spMkLst>
        </pc:spChg>
        <pc:spChg chg="del">
          <ac:chgData name="Jacco Cijsouw" userId="3fcdd2c0-24be-4ef3-b421-82e6e91aab0d" providerId="ADAL" clId="{C0FBC718-BB3D-4FE2-8016-1F0C7A912E67}" dt="2019-09-16T16:18:44.002" v="6567" actId="478"/>
          <ac:spMkLst>
            <pc:docMk/>
            <pc:sldMk cId="2744781209" sldId="348"/>
            <ac:spMk id="3" creationId="{6EFA657E-1569-4E45-90DE-59AD953E83F1}"/>
          </ac:spMkLst>
        </pc:spChg>
        <pc:spChg chg="del">
          <ac:chgData name="Jacco Cijsouw" userId="3fcdd2c0-24be-4ef3-b421-82e6e91aab0d" providerId="ADAL" clId="{C0FBC718-BB3D-4FE2-8016-1F0C7A912E67}" dt="2019-09-16T17:39:51.201" v="7467" actId="478"/>
          <ac:spMkLst>
            <pc:docMk/>
            <pc:sldMk cId="2744781209" sldId="348"/>
            <ac:spMk id="4" creationId="{FFF038BC-5A40-4997-BD8F-B98AB5C1C780}"/>
          </ac:spMkLst>
        </pc:spChg>
        <pc:spChg chg="del">
          <ac:chgData name="Jacco Cijsouw" userId="3fcdd2c0-24be-4ef3-b421-82e6e91aab0d" providerId="ADAL" clId="{C0FBC718-BB3D-4FE2-8016-1F0C7A912E67}" dt="2019-09-16T17:39:51.201" v="7467" actId="478"/>
          <ac:spMkLst>
            <pc:docMk/>
            <pc:sldMk cId="2744781209" sldId="348"/>
            <ac:spMk id="5" creationId="{4AB1ADFB-FE7C-4279-8CD5-F1A629D9D091}"/>
          </ac:spMkLst>
        </pc:spChg>
        <pc:spChg chg="add del mod">
          <ac:chgData name="Jacco Cijsouw" userId="3fcdd2c0-24be-4ef3-b421-82e6e91aab0d" providerId="ADAL" clId="{C0FBC718-BB3D-4FE2-8016-1F0C7A912E67}" dt="2019-09-16T17:39:51.201" v="7467" actId="478"/>
          <ac:spMkLst>
            <pc:docMk/>
            <pc:sldMk cId="2744781209" sldId="348"/>
            <ac:spMk id="7" creationId="{390CD351-5868-42E6-9D23-AB9D79E0C0B4}"/>
          </ac:spMkLst>
        </pc:spChg>
        <pc:spChg chg="add del mod">
          <ac:chgData name="Jacco Cijsouw" userId="3fcdd2c0-24be-4ef3-b421-82e6e91aab0d" providerId="ADAL" clId="{C0FBC718-BB3D-4FE2-8016-1F0C7A912E67}" dt="2019-09-16T17:39:51.201" v="7467" actId="478"/>
          <ac:spMkLst>
            <pc:docMk/>
            <pc:sldMk cId="2744781209" sldId="348"/>
            <ac:spMk id="12" creationId="{7DB364AB-97ED-4447-A99B-32C3FAA29530}"/>
          </ac:spMkLst>
        </pc:spChg>
        <pc:spChg chg="add del mod">
          <ac:chgData name="Jacco Cijsouw" userId="3fcdd2c0-24be-4ef3-b421-82e6e91aab0d" providerId="ADAL" clId="{C0FBC718-BB3D-4FE2-8016-1F0C7A912E67}" dt="2019-09-16T17:39:51.201" v="7467" actId="478"/>
          <ac:spMkLst>
            <pc:docMk/>
            <pc:sldMk cId="2744781209" sldId="348"/>
            <ac:spMk id="16" creationId="{3D084992-EDC1-465A-ACD2-FAF284618698}"/>
          </ac:spMkLst>
        </pc:spChg>
        <pc:spChg chg="add del mod">
          <ac:chgData name="Jacco Cijsouw" userId="3fcdd2c0-24be-4ef3-b421-82e6e91aab0d" providerId="ADAL" clId="{C0FBC718-BB3D-4FE2-8016-1F0C7A912E67}" dt="2019-09-16T17:39:51.201" v="7467" actId="478"/>
          <ac:spMkLst>
            <pc:docMk/>
            <pc:sldMk cId="2744781209" sldId="348"/>
            <ac:spMk id="17" creationId="{A1B43C49-073A-415A-86AA-2418DE600600}"/>
          </ac:spMkLst>
        </pc:spChg>
        <pc:spChg chg="add del mod">
          <ac:chgData name="Jacco Cijsouw" userId="3fcdd2c0-24be-4ef3-b421-82e6e91aab0d" providerId="ADAL" clId="{C0FBC718-BB3D-4FE2-8016-1F0C7A912E67}" dt="2019-09-16T17:39:51.201" v="7467" actId="478"/>
          <ac:spMkLst>
            <pc:docMk/>
            <pc:sldMk cId="2744781209" sldId="348"/>
            <ac:spMk id="18" creationId="{E6D9FFD1-4DFF-4E70-9BB3-F41B63BD19C0}"/>
          </ac:spMkLst>
        </pc:spChg>
        <pc:spChg chg="add del mod">
          <ac:chgData name="Jacco Cijsouw" userId="3fcdd2c0-24be-4ef3-b421-82e6e91aab0d" providerId="ADAL" clId="{C0FBC718-BB3D-4FE2-8016-1F0C7A912E67}" dt="2019-09-16T17:39:51.201" v="7467" actId="478"/>
          <ac:spMkLst>
            <pc:docMk/>
            <pc:sldMk cId="2744781209" sldId="348"/>
            <ac:spMk id="21" creationId="{3C2739DE-6A8E-4186-8F64-2A19CBAD2485}"/>
          </ac:spMkLst>
        </pc:spChg>
        <pc:spChg chg="add del mod">
          <ac:chgData name="Jacco Cijsouw" userId="3fcdd2c0-24be-4ef3-b421-82e6e91aab0d" providerId="ADAL" clId="{C0FBC718-BB3D-4FE2-8016-1F0C7A912E67}" dt="2019-09-16T17:39:51.201" v="7467" actId="478"/>
          <ac:spMkLst>
            <pc:docMk/>
            <pc:sldMk cId="2744781209" sldId="348"/>
            <ac:spMk id="62" creationId="{1C0972E6-1E40-4FE5-9DA7-37EA4682EC88}"/>
          </ac:spMkLst>
        </pc:spChg>
        <pc:spChg chg="add del mod">
          <ac:chgData name="Jacco Cijsouw" userId="3fcdd2c0-24be-4ef3-b421-82e6e91aab0d" providerId="ADAL" clId="{C0FBC718-BB3D-4FE2-8016-1F0C7A912E67}" dt="2019-09-16T17:39:51.201" v="7467" actId="478"/>
          <ac:spMkLst>
            <pc:docMk/>
            <pc:sldMk cId="2744781209" sldId="348"/>
            <ac:spMk id="71" creationId="{BF9CB444-F73E-4EB8-BA65-72797C4A803A}"/>
          </ac:spMkLst>
        </pc:spChg>
        <pc:spChg chg="add del mod">
          <ac:chgData name="Jacco Cijsouw" userId="3fcdd2c0-24be-4ef3-b421-82e6e91aab0d" providerId="ADAL" clId="{C0FBC718-BB3D-4FE2-8016-1F0C7A912E67}" dt="2019-09-16T17:39:51.201" v="7467" actId="478"/>
          <ac:spMkLst>
            <pc:docMk/>
            <pc:sldMk cId="2744781209" sldId="348"/>
            <ac:spMk id="72" creationId="{7E8B7844-0459-4E47-9A73-0269BA5A2797}"/>
          </ac:spMkLst>
        </pc:spChg>
        <pc:spChg chg="add del mod">
          <ac:chgData name="Jacco Cijsouw" userId="3fcdd2c0-24be-4ef3-b421-82e6e91aab0d" providerId="ADAL" clId="{C0FBC718-BB3D-4FE2-8016-1F0C7A912E67}" dt="2019-09-16T17:39:51.201" v="7467" actId="478"/>
          <ac:spMkLst>
            <pc:docMk/>
            <pc:sldMk cId="2744781209" sldId="348"/>
            <ac:spMk id="90" creationId="{CDB5F718-0523-4488-8229-F896BFB09D58}"/>
          </ac:spMkLst>
        </pc:spChg>
        <pc:spChg chg="add del mod">
          <ac:chgData name="Jacco Cijsouw" userId="3fcdd2c0-24be-4ef3-b421-82e6e91aab0d" providerId="ADAL" clId="{C0FBC718-BB3D-4FE2-8016-1F0C7A912E67}" dt="2019-09-16T17:39:51.201" v="7467" actId="478"/>
          <ac:spMkLst>
            <pc:docMk/>
            <pc:sldMk cId="2744781209" sldId="348"/>
            <ac:spMk id="92" creationId="{7A4B6290-6ABB-4056-A689-3F9E2FE95005}"/>
          </ac:spMkLst>
        </pc:spChg>
        <pc:spChg chg="add del mod">
          <ac:chgData name="Jacco Cijsouw" userId="3fcdd2c0-24be-4ef3-b421-82e6e91aab0d" providerId="ADAL" clId="{C0FBC718-BB3D-4FE2-8016-1F0C7A912E67}" dt="2019-09-16T17:06:05.382" v="7069" actId="478"/>
          <ac:spMkLst>
            <pc:docMk/>
            <pc:sldMk cId="2744781209" sldId="348"/>
            <ac:spMk id="93" creationId="{407E4B47-5854-427A-976C-647CB193B2C0}"/>
          </ac:spMkLst>
        </pc:spChg>
        <pc:spChg chg="add del mod">
          <ac:chgData name="Jacco Cijsouw" userId="3fcdd2c0-24be-4ef3-b421-82e6e91aab0d" providerId="ADAL" clId="{C0FBC718-BB3D-4FE2-8016-1F0C7A912E67}" dt="2019-09-16T17:06:02.845" v="7068" actId="478"/>
          <ac:spMkLst>
            <pc:docMk/>
            <pc:sldMk cId="2744781209" sldId="348"/>
            <ac:spMk id="94" creationId="{FE73D045-A3FC-4061-B8CB-7AF653800449}"/>
          </ac:spMkLst>
        </pc:spChg>
        <pc:spChg chg="add del mod">
          <ac:chgData name="Jacco Cijsouw" userId="3fcdd2c0-24be-4ef3-b421-82e6e91aab0d" providerId="ADAL" clId="{C0FBC718-BB3D-4FE2-8016-1F0C7A912E67}" dt="2019-09-16T17:06:17.831" v="7071" actId="478"/>
          <ac:spMkLst>
            <pc:docMk/>
            <pc:sldMk cId="2744781209" sldId="348"/>
            <ac:spMk id="95" creationId="{6621D18D-88F6-46D7-A608-76B1B7E13EF7}"/>
          </ac:spMkLst>
        </pc:spChg>
        <pc:spChg chg="add del mod">
          <ac:chgData name="Jacco Cijsouw" userId="3fcdd2c0-24be-4ef3-b421-82e6e91aab0d" providerId="ADAL" clId="{C0FBC718-BB3D-4FE2-8016-1F0C7A912E67}" dt="2019-09-16T17:07:25.952" v="7077" actId="478"/>
          <ac:spMkLst>
            <pc:docMk/>
            <pc:sldMk cId="2744781209" sldId="348"/>
            <ac:spMk id="96" creationId="{80B2668B-E38F-4CB1-93CE-1FE6D3110E6E}"/>
          </ac:spMkLst>
        </pc:spChg>
        <pc:spChg chg="add del mod">
          <ac:chgData name="Jacco Cijsouw" userId="3fcdd2c0-24be-4ef3-b421-82e6e91aab0d" providerId="ADAL" clId="{C0FBC718-BB3D-4FE2-8016-1F0C7A912E67}" dt="2019-09-16T17:16:40.528" v="7190" actId="478"/>
          <ac:spMkLst>
            <pc:docMk/>
            <pc:sldMk cId="2744781209" sldId="348"/>
            <ac:spMk id="97" creationId="{6FDE414A-9B99-4355-9FDF-67910BBCDBB3}"/>
          </ac:spMkLst>
        </pc:spChg>
        <pc:spChg chg="add del mod">
          <ac:chgData name="Jacco Cijsouw" userId="3fcdd2c0-24be-4ef3-b421-82e6e91aab0d" providerId="ADAL" clId="{C0FBC718-BB3D-4FE2-8016-1F0C7A912E67}" dt="2019-09-16T17:15:04.158" v="7175" actId="478"/>
          <ac:spMkLst>
            <pc:docMk/>
            <pc:sldMk cId="2744781209" sldId="348"/>
            <ac:spMk id="98" creationId="{58C6523A-AF4E-4DE4-B191-7D204A3FF429}"/>
          </ac:spMkLst>
        </pc:spChg>
        <pc:spChg chg="add del mod">
          <ac:chgData name="Jacco Cijsouw" userId="3fcdd2c0-24be-4ef3-b421-82e6e91aab0d" providerId="ADAL" clId="{C0FBC718-BB3D-4FE2-8016-1F0C7A912E67}" dt="2019-09-16T17:16:45.716" v="7191" actId="478"/>
          <ac:spMkLst>
            <pc:docMk/>
            <pc:sldMk cId="2744781209" sldId="348"/>
            <ac:spMk id="99" creationId="{DB10361D-EB63-4A51-B243-3DAE319F6061}"/>
          </ac:spMkLst>
        </pc:spChg>
        <pc:spChg chg="add del mod">
          <ac:chgData name="Jacco Cijsouw" userId="3fcdd2c0-24be-4ef3-b421-82e6e91aab0d" providerId="ADAL" clId="{C0FBC718-BB3D-4FE2-8016-1F0C7A912E67}" dt="2019-09-16T17:10:17.493" v="7128" actId="478"/>
          <ac:spMkLst>
            <pc:docMk/>
            <pc:sldMk cId="2744781209" sldId="348"/>
            <ac:spMk id="100" creationId="{96273720-0CD1-4AF5-B0FF-096392192A09}"/>
          </ac:spMkLst>
        </pc:spChg>
        <pc:spChg chg="add del mod">
          <ac:chgData name="Jacco Cijsouw" userId="3fcdd2c0-24be-4ef3-b421-82e6e91aab0d" providerId="ADAL" clId="{C0FBC718-BB3D-4FE2-8016-1F0C7A912E67}" dt="2019-09-16T17:39:51.201" v="7467" actId="478"/>
          <ac:spMkLst>
            <pc:docMk/>
            <pc:sldMk cId="2744781209" sldId="348"/>
            <ac:spMk id="101" creationId="{ACDFC3B2-EDCA-4D2A-841A-3F848C9BEDF5}"/>
          </ac:spMkLst>
        </pc:spChg>
        <pc:spChg chg="add del mod">
          <ac:chgData name="Jacco Cijsouw" userId="3fcdd2c0-24be-4ef3-b421-82e6e91aab0d" providerId="ADAL" clId="{C0FBC718-BB3D-4FE2-8016-1F0C7A912E67}" dt="2019-09-16T17:11:40.821" v="7142" actId="478"/>
          <ac:spMkLst>
            <pc:docMk/>
            <pc:sldMk cId="2744781209" sldId="348"/>
            <ac:spMk id="102" creationId="{81E3F561-ACD7-4615-ABB8-F3C1DBF3F8BB}"/>
          </ac:spMkLst>
        </pc:spChg>
        <pc:spChg chg="add del mod">
          <ac:chgData name="Jacco Cijsouw" userId="3fcdd2c0-24be-4ef3-b421-82e6e91aab0d" providerId="ADAL" clId="{C0FBC718-BB3D-4FE2-8016-1F0C7A912E67}" dt="2019-09-16T17:24:38.162" v="7289" actId="478"/>
          <ac:spMkLst>
            <pc:docMk/>
            <pc:sldMk cId="2744781209" sldId="348"/>
            <ac:spMk id="103" creationId="{3E3A3275-B93A-4EBA-8C13-B3372204532A}"/>
          </ac:spMkLst>
        </pc:spChg>
        <pc:spChg chg="add del mod">
          <ac:chgData name="Jacco Cijsouw" userId="3fcdd2c0-24be-4ef3-b421-82e6e91aab0d" providerId="ADAL" clId="{C0FBC718-BB3D-4FE2-8016-1F0C7A912E67}" dt="2019-09-16T17:18:24.725" v="7209" actId="478"/>
          <ac:spMkLst>
            <pc:docMk/>
            <pc:sldMk cId="2744781209" sldId="348"/>
            <ac:spMk id="104" creationId="{5497984E-F985-4ADE-AB7A-9D5A03CE7F3F}"/>
          </ac:spMkLst>
        </pc:spChg>
        <pc:spChg chg="add del mod">
          <ac:chgData name="Jacco Cijsouw" userId="3fcdd2c0-24be-4ef3-b421-82e6e91aab0d" providerId="ADAL" clId="{C0FBC718-BB3D-4FE2-8016-1F0C7A912E67}" dt="2019-09-16T17:24:32.417" v="7288" actId="478"/>
          <ac:spMkLst>
            <pc:docMk/>
            <pc:sldMk cId="2744781209" sldId="348"/>
            <ac:spMk id="105" creationId="{1156D3CE-153A-4B7A-B960-384F53093427}"/>
          </ac:spMkLst>
        </pc:spChg>
        <pc:spChg chg="add del mod">
          <ac:chgData name="Jacco Cijsouw" userId="3fcdd2c0-24be-4ef3-b421-82e6e91aab0d" providerId="ADAL" clId="{C0FBC718-BB3D-4FE2-8016-1F0C7A912E67}" dt="2019-09-16T17:18:49.124" v="7214" actId="478"/>
          <ac:spMkLst>
            <pc:docMk/>
            <pc:sldMk cId="2744781209" sldId="348"/>
            <ac:spMk id="106" creationId="{99774119-3EBF-4737-B95C-C31813D2701F}"/>
          </ac:spMkLst>
        </pc:spChg>
        <pc:spChg chg="add del mod">
          <ac:chgData name="Jacco Cijsouw" userId="3fcdd2c0-24be-4ef3-b421-82e6e91aab0d" providerId="ADAL" clId="{C0FBC718-BB3D-4FE2-8016-1F0C7A912E67}" dt="2019-09-16T17:15:41.345" v="7182" actId="478"/>
          <ac:spMkLst>
            <pc:docMk/>
            <pc:sldMk cId="2744781209" sldId="348"/>
            <ac:spMk id="107" creationId="{D4179C8F-0480-48B4-A12B-F49FDCDA5758}"/>
          </ac:spMkLst>
        </pc:spChg>
        <pc:spChg chg="add del mod">
          <ac:chgData name="Jacco Cijsouw" userId="3fcdd2c0-24be-4ef3-b421-82e6e91aab0d" providerId="ADAL" clId="{C0FBC718-BB3D-4FE2-8016-1F0C7A912E67}" dt="2019-09-16T17:16:06.117" v="7186" actId="478"/>
          <ac:spMkLst>
            <pc:docMk/>
            <pc:sldMk cId="2744781209" sldId="348"/>
            <ac:spMk id="108" creationId="{DDD59276-4027-40E7-AFC4-39C7877E5EFE}"/>
          </ac:spMkLst>
        </pc:spChg>
        <pc:spChg chg="add del mod">
          <ac:chgData name="Jacco Cijsouw" userId="3fcdd2c0-24be-4ef3-b421-82e6e91aab0d" providerId="ADAL" clId="{C0FBC718-BB3D-4FE2-8016-1F0C7A912E67}" dt="2019-09-16T17:16:36.257" v="7189" actId="478"/>
          <ac:spMkLst>
            <pc:docMk/>
            <pc:sldMk cId="2744781209" sldId="348"/>
            <ac:spMk id="109" creationId="{4FFE0399-6DB0-4251-8933-2190329FB146}"/>
          </ac:spMkLst>
        </pc:spChg>
        <pc:spChg chg="add del mod">
          <ac:chgData name="Jacco Cijsouw" userId="3fcdd2c0-24be-4ef3-b421-82e6e91aab0d" providerId="ADAL" clId="{C0FBC718-BB3D-4FE2-8016-1F0C7A912E67}" dt="2019-09-16T17:17:25.590" v="7195" actId="478"/>
          <ac:spMkLst>
            <pc:docMk/>
            <pc:sldMk cId="2744781209" sldId="348"/>
            <ac:spMk id="110" creationId="{030F7F2C-1A52-4193-8CB7-4C5E0909C990}"/>
          </ac:spMkLst>
        </pc:spChg>
        <pc:spChg chg="add del mod">
          <ac:chgData name="Jacco Cijsouw" userId="3fcdd2c0-24be-4ef3-b421-82e6e91aab0d" providerId="ADAL" clId="{C0FBC718-BB3D-4FE2-8016-1F0C7A912E67}" dt="2019-09-16T17:39:51.201" v="7467" actId="478"/>
          <ac:spMkLst>
            <pc:docMk/>
            <pc:sldMk cId="2744781209" sldId="348"/>
            <ac:spMk id="111" creationId="{D9A413C6-F462-4834-B979-CBAD31CE000E}"/>
          </ac:spMkLst>
        </pc:spChg>
        <pc:spChg chg="add del mod">
          <ac:chgData name="Jacco Cijsouw" userId="3fcdd2c0-24be-4ef3-b421-82e6e91aab0d" providerId="ADAL" clId="{C0FBC718-BB3D-4FE2-8016-1F0C7A912E67}" dt="2019-09-16T17:36:35.560" v="7444" actId="478"/>
          <ac:spMkLst>
            <pc:docMk/>
            <pc:sldMk cId="2744781209" sldId="348"/>
            <ac:spMk id="112" creationId="{07200730-4775-4DC8-ADB2-0D3508BCB163}"/>
          </ac:spMkLst>
        </pc:spChg>
        <pc:spChg chg="add del mod">
          <ac:chgData name="Jacco Cijsouw" userId="3fcdd2c0-24be-4ef3-b421-82e6e91aab0d" providerId="ADAL" clId="{C0FBC718-BB3D-4FE2-8016-1F0C7A912E67}" dt="2019-09-16T17:26:50.955" v="7311"/>
          <ac:spMkLst>
            <pc:docMk/>
            <pc:sldMk cId="2744781209" sldId="348"/>
            <ac:spMk id="113" creationId="{777D0B1F-94E4-44E2-96C8-67A417ACE4C0}"/>
          </ac:spMkLst>
        </pc:spChg>
        <pc:spChg chg="add del mod">
          <ac:chgData name="Jacco Cijsouw" userId="3fcdd2c0-24be-4ef3-b421-82e6e91aab0d" providerId="ADAL" clId="{C0FBC718-BB3D-4FE2-8016-1F0C7A912E67}" dt="2019-09-16T17:20:20.688" v="7234" actId="478"/>
          <ac:spMkLst>
            <pc:docMk/>
            <pc:sldMk cId="2744781209" sldId="348"/>
            <ac:spMk id="114" creationId="{04DD0171-32DE-473A-A45B-18F5C12984A4}"/>
          </ac:spMkLst>
        </pc:spChg>
        <pc:spChg chg="add del mod">
          <ac:chgData name="Jacco Cijsouw" userId="3fcdd2c0-24be-4ef3-b421-82e6e91aab0d" providerId="ADAL" clId="{C0FBC718-BB3D-4FE2-8016-1F0C7A912E67}" dt="2019-09-16T17:22:29.265" v="7255"/>
          <ac:spMkLst>
            <pc:docMk/>
            <pc:sldMk cId="2744781209" sldId="348"/>
            <ac:spMk id="115" creationId="{D754A7F2-CE4C-41D2-A88E-1BB24818D257}"/>
          </ac:spMkLst>
        </pc:spChg>
        <pc:spChg chg="add del mod">
          <ac:chgData name="Jacco Cijsouw" userId="3fcdd2c0-24be-4ef3-b421-82e6e91aab0d" providerId="ADAL" clId="{C0FBC718-BB3D-4FE2-8016-1F0C7A912E67}" dt="2019-09-16T17:30:29.243" v="7357" actId="478"/>
          <ac:spMkLst>
            <pc:docMk/>
            <pc:sldMk cId="2744781209" sldId="348"/>
            <ac:spMk id="116" creationId="{45E2E661-E959-4349-8F6C-71B44CA4C082}"/>
          </ac:spMkLst>
        </pc:spChg>
        <pc:spChg chg="add del mod">
          <ac:chgData name="Jacco Cijsouw" userId="3fcdd2c0-24be-4ef3-b421-82e6e91aab0d" providerId="ADAL" clId="{C0FBC718-BB3D-4FE2-8016-1F0C7A912E67}" dt="2019-09-16T17:39:51.201" v="7467" actId="478"/>
          <ac:spMkLst>
            <pc:docMk/>
            <pc:sldMk cId="2744781209" sldId="348"/>
            <ac:spMk id="119" creationId="{9B037F59-BE98-4D97-950E-7E885CC25E14}"/>
          </ac:spMkLst>
        </pc:spChg>
        <pc:spChg chg="add del mod">
          <ac:chgData name="Jacco Cijsouw" userId="3fcdd2c0-24be-4ef3-b421-82e6e91aab0d" providerId="ADAL" clId="{C0FBC718-BB3D-4FE2-8016-1F0C7A912E67}" dt="2019-09-16T17:39:51.201" v="7467" actId="478"/>
          <ac:spMkLst>
            <pc:docMk/>
            <pc:sldMk cId="2744781209" sldId="348"/>
            <ac:spMk id="120" creationId="{5CA4D787-B919-4683-808E-7CEAB1763EC4}"/>
          </ac:spMkLst>
        </pc:spChg>
        <pc:spChg chg="add del mod">
          <ac:chgData name="Jacco Cijsouw" userId="3fcdd2c0-24be-4ef3-b421-82e6e91aab0d" providerId="ADAL" clId="{C0FBC718-BB3D-4FE2-8016-1F0C7A912E67}" dt="2019-09-16T17:39:51.201" v="7467" actId="478"/>
          <ac:spMkLst>
            <pc:docMk/>
            <pc:sldMk cId="2744781209" sldId="348"/>
            <ac:spMk id="121" creationId="{34E0FB8F-C906-4990-9472-CB96663F7614}"/>
          </ac:spMkLst>
        </pc:spChg>
        <pc:spChg chg="add del mod">
          <ac:chgData name="Jacco Cijsouw" userId="3fcdd2c0-24be-4ef3-b421-82e6e91aab0d" providerId="ADAL" clId="{C0FBC718-BB3D-4FE2-8016-1F0C7A912E67}" dt="2019-09-16T17:39:51.201" v="7467" actId="478"/>
          <ac:spMkLst>
            <pc:docMk/>
            <pc:sldMk cId="2744781209" sldId="348"/>
            <ac:spMk id="122" creationId="{AAB4F567-1D60-4097-8610-5EAE66FC1316}"/>
          </ac:spMkLst>
        </pc:spChg>
        <pc:spChg chg="add del mod">
          <ac:chgData name="Jacco Cijsouw" userId="3fcdd2c0-24be-4ef3-b421-82e6e91aab0d" providerId="ADAL" clId="{C0FBC718-BB3D-4FE2-8016-1F0C7A912E67}" dt="2019-09-16T17:39:51.201" v="7467" actId="478"/>
          <ac:spMkLst>
            <pc:docMk/>
            <pc:sldMk cId="2744781209" sldId="348"/>
            <ac:spMk id="123" creationId="{73403283-6A1F-4233-AB95-8DD455BDD25A}"/>
          </ac:spMkLst>
        </pc:spChg>
        <pc:spChg chg="add del mod">
          <ac:chgData name="Jacco Cijsouw" userId="3fcdd2c0-24be-4ef3-b421-82e6e91aab0d" providerId="ADAL" clId="{C0FBC718-BB3D-4FE2-8016-1F0C7A912E67}" dt="2019-09-16T17:39:51.201" v="7467" actId="478"/>
          <ac:spMkLst>
            <pc:docMk/>
            <pc:sldMk cId="2744781209" sldId="348"/>
            <ac:spMk id="124" creationId="{0E7FA958-D311-43BC-AB8A-0F75968F07DC}"/>
          </ac:spMkLst>
        </pc:spChg>
        <pc:spChg chg="add del mod">
          <ac:chgData name="Jacco Cijsouw" userId="3fcdd2c0-24be-4ef3-b421-82e6e91aab0d" providerId="ADAL" clId="{C0FBC718-BB3D-4FE2-8016-1F0C7A912E67}" dt="2019-09-16T17:39:51.201" v="7467" actId="478"/>
          <ac:spMkLst>
            <pc:docMk/>
            <pc:sldMk cId="2744781209" sldId="348"/>
            <ac:spMk id="125" creationId="{3CBFC06E-1D2F-4C13-ABC6-22726DE99D11}"/>
          </ac:spMkLst>
        </pc:spChg>
        <pc:spChg chg="add del mod">
          <ac:chgData name="Jacco Cijsouw" userId="3fcdd2c0-24be-4ef3-b421-82e6e91aab0d" providerId="ADAL" clId="{C0FBC718-BB3D-4FE2-8016-1F0C7A912E67}" dt="2019-09-16T17:39:51.201" v="7467" actId="478"/>
          <ac:spMkLst>
            <pc:docMk/>
            <pc:sldMk cId="2744781209" sldId="348"/>
            <ac:spMk id="126" creationId="{4849450D-C619-41A6-BF0B-1F7E1262B6A6}"/>
          </ac:spMkLst>
        </pc:spChg>
        <pc:spChg chg="add del mod">
          <ac:chgData name="Jacco Cijsouw" userId="3fcdd2c0-24be-4ef3-b421-82e6e91aab0d" providerId="ADAL" clId="{C0FBC718-BB3D-4FE2-8016-1F0C7A912E67}" dt="2019-09-16T17:30:57.539" v="7364" actId="478"/>
          <ac:spMkLst>
            <pc:docMk/>
            <pc:sldMk cId="2744781209" sldId="348"/>
            <ac:spMk id="127" creationId="{DE396A2E-8CAD-4C53-94EE-A26B78CD3D64}"/>
          </ac:spMkLst>
        </pc:spChg>
        <pc:spChg chg="add del mod">
          <ac:chgData name="Jacco Cijsouw" userId="3fcdd2c0-24be-4ef3-b421-82e6e91aab0d" providerId="ADAL" clId="{C0FBC718-BB3D-4FE2-8016-1F0C7A912E67}" dt="2019-09-16T17:39:51.201" v="7467" actId="478"/>
          <ac:spMkLst>
            <pc:docMk/>
            <pc:sldMk cId="2744781209" sldId="348"/>
            <ac:spMk id="128" creationId="{24FF5FE3-E3FE-4DE8-8E25-11D146D72C8A}"/>
          </ac:spMkLst>
        </pc:spChg>
        <pc:spChg chg="add del mod">
          <ac:chgData name="Jacco Cijsouw" userId="3fcdd2c0-24be-4ef3-b421-82e6e91aab0d" providerId="ADAL" clId="{C0FBC718-BB3D-4FE2-8016-1F0C7A912E67}" dt="2019-09-16T17:39:51.201" v="7467" actId="478"/>
          <ac:spMkLst>
            <pc:docMk/>
            <pc:sldMk cId="2744781209" sldId="348"/>
            <ac:spMk id="129" creationId="{D6B33DB1-2F96-4D9C-9B10-3FFB32047AB6}"/>
          </ac:spMkLst>
        </pc:spChg>
        <pc:spChg chg="add del mod">
          <ac:chgData name="Jacco Cijsouw" userId="3fcdd2c0-24be-4ef3-b421-82e6e91aab0d" providerId="ADAL" clId="{C0FBC718-BB3D-4FE2-8016-1F0C7A912E67}" dt="2019-09-16T17:39:51.201" v="7467" actId="478"/>
          <ac:spMkLst>
            <pc:docMk/>
            <pc:sldMk cId="2744781209" sldId="348"/>
            <ac:spMk id="130" creationId="{57FED095-8048-45B1-944B-BE96DFA4CDEC}"/>
          </ac:spMkLst>
        </pc:spChg>
        <pc:spChg chg="add del mod">
          <ac:chgData name="Jacco Cijsouw" userId="3fcdd2c0-24be-4ef3-b421-82e6e91aab0d" providerId="ADAL" clId="{C0FBC718-BB3D-4FE2-8016-1F0C7A912E67}" dt="2019-09-16T17:39:51.201" v="7467" actId="478"/>
          <ac:spMkLst>
            <pc:docMk/>
            <pc:sldMk cId="2744781209" sldId="348"/>
            <ac:spMk id="131" creationId="{D159E8FC-93AE-4E2B-B19A-DD295BC36867}"/>
          </ac:spMkLst>
        </pc:spChg>
        <pc:spChg chg="add del mod">
          <ac:chgData name="Jacco Cijsouw" userId="3fcdd2c0-24be-4ef3-b421-82e6e91aab0d" providerId="ADAL" clId="{C0FBC718-BB3D-4FE2-8016-1F0C7A912E67}" dt="2019-09-16T17:39:51.201" v="7467" actId="478"/>
          <ac:spMkLst>
            <pc:docMk/>
            <pc:sldMk cId="2744781209" sldId="348"/>
            <ac:spMk id="132" creationId="{2229E37D-E730-4492-9758-36572093AA9D}"/>
          </ac:spMkLst>
        </pc:spChg>
        <pc:spChg chg="add del mod">
          <ac:chgData name="Jacco Cijsouw" userId="3fcdd2c0-24be-4ef3-b421-82e6e91aab0d" providerId="ADAL" clId="{C0FBC718-BB3D-4FE2-8016-1F0C7A912E67}" dt="2019-09-16T17:39:51.201" v="7467" actId="478"/>
          <ac:spMkLst>
            <pc:docMk/>
            <pc:sldMk cId="2744781209" sldId="348"/>
            <ac:spMk id="133" creationId="{C81FD7D5-4720-4A31-8FB1-A1E1FFA23555}"/>
          </ac:spMkLst>
        </pc:spChg>
        <pc:spChg chg="add del mod">
          <ac:chgData name="Jacco Cijsouw" userId="3fcdd2c0-24be-4ef3-b421-82e6e91aab0d" providerId="ADAL" clId="{C0FBC718-BB3D-4FE2-8016-1F0C7A912E67}" dt="2019-09-16T17:39:51.201" v="7467" actId="478"/>
          <ac:spMkLst>
            <pc:docMk/>
            <pc:sldMk cId="2744781209" sldId="348"/>
            <ac:spMk id="134" creationId="{ADF3F9DF-D03C-4ED7-9088-C1679DDCF983}"/>
          </ac:spMkLst>
        </pc:spChg>
        <pc:spChg chg="add del mod">
          <ac:chgData name="Jacco Cijsouw" userId="3fcdd2c0-24be-4ef3-b421-82e6e91aab0d" providerId="ADAL" clId="{C0FBC718-BB3D-4FE2-8016-1F0C7A912E67}" dt="2019-09-16T17:39:51.201" v="7467" actId="478"/>
          <ac:spMkLst>
            <pc:docMk/>
            <pc:sldMk cId="2744781209" sldId="348"/>
            <ac:spMk id="135" creationId="{211C9268-4F3A-45DB-82D8-1D8B8437E079}"/>
          </ac:spMkLst>
        </pc:spChg>
        <pc:spChg chg="add del mod">
          <ac:chgData name="Jacco Cijsouw" userId="3fcdd2c0-24be-4ef3-b421-82e6e91aab0d" providerId="ADAL" clId="{C0FBC718-BB3D-4FE2-8016-1F0C7A912E67}" dt="2019-09-16T17:39:51.201" v="7467" actId="478"/>
          <ac:spMkLst>
            <pc:docMk/>
            <pc:sldMk cId="2744781209" sldId="348"/>
            <ac:spMk id="136" creationId="{B439DA9E-A685-435F-919F-1D66E6DD9486}"/>
          </ac:spMkLst>
        </pc:spChg>
        <pc:spChg chg="add del mod">
          <ac:chgData name="Jacco Cijsouw" userId="3fcdd2c0-24be-4ef3-b421-82e6e91aab0d" providerId="ADAL" clId="{C0FBC718-BB3D-4FE2-8016-1F0C7A912E67}" dt="2019-09-16T17:39:51.201" v="7467" actId="478"/>
          <ac:spMkLst>
            <pc:docMk/>
            <pc:sldMk cId="2744781209" sldId="348"/>
            <ac:spMk id="137" creationId="{0ECAB04B-B873-4687-92B9-2C6D11B3F08E}"/>
          </ac:spMkLst>
        </pc:spChg>
        <pc:spChg chg="add del mod">
          <ac:chgData name="Jacco Cijsouw" userId="3fcdd2c0-24be-4ef3-b421-82e6e91aab0d" providerId="ADAL" clId="{C0FBC718-BB3D-4FE2-8016-1F0C7A912E67}" dt="2019-09-16T17:39:51.201" v="7467" actId="478"/>
          <ac:spMkLst>
            <pc:docMk/>
            <pc:sldMk cId="2744781209" sldId="348"/>
            <ac:spMk id="138" creationId="{D5E8E854-A444-4B8B-BCD2-F86D471BF7EF}"/>
          </ac:spMkLst>
        </pc:spChg>
        <pc:spChg chg="add del mod">
          <ac:chgData name="Jacco Cijsouw" userId="3fcdd2c0-24be-4ef3-b421-82e6e91aab0d" providerId="ADAL" clId="{C0FBC718-BB3D-4FE2-8016-1F0C7A912E67}" dt="2019-09-16T17:39:51.201" v="7467" actId="478"/>
          <ac:spMkLst>
            <pc:docMk/>
            <pc:sldMk cId="2744781209" sldId="348"/>
            <ac:spMk id="139" creationId="{6BD7BEC9-9A5D-4B41-9C87-232AC1C56CE3}"/>
          </ac:spMkLst>
        </pc:spChg>
        <pc:spChg chg="add del mod">
          <ac:chgData name="Jacco Cijsouw" userId="3fcdd2c0-24be-4ef3-b421-82e6e91aab0d" providerId="ADAL" clId="{C0FBC718-BB3D-4FE2-8016-1F0C7A912E67}" dt="2019-09-16T17:39:51.201" v="7467" actId="478"/>
          <ac:spMkLst>
            <pc:docMk/>
            <pc:sldMk cId="2744781209" sldId="348"/>
            <ac:spMk id="140" creationId="{FBCF5F10-1A9A-48B2-BBD1-92B01094DD1A}"/>
          </ac:spMkLst>
        </pc:spChg>
        <pc:spChg chg="add del mod">
          <ac:chgData name="Jacco Cijsouw" userId="3fcdd2c0-24be-4ef3-b421-82e6e91aab0d" providerId="ADAL" clId="{C0FBC718-BB3D-4FE2-8016-1F0C7A912E67}" dt="2019-09-16T17:39:51.201" v="7467" actId="478"/>
          <ac:spMkLst>
            <pc:docMk/>
            <pc:sldMk cId="2744781209" sldId="348"/>
            <ac:spMk id="141" creationId="{34FEE45E-F6F4-473C-B431-4823D5210809}"/>
          </ac:spMkLst>
        </pc:spChg>
        <pc:spChg chg="add del mod">
          <ac:chgData name="Jacco Cijsouw" userId="3fcdd2c0-24be-4ef3-b421-82e6e91aab0d" providerId="ADAL" clId="{C0FBC718-BB3D-4FE2-8016-1F0C7A912E67}" dt="2019-09-16T17:39:51.201" v="7467" actId="478"/>
          <ac:spMkLst>
            <pc:docMk/>
            <pc:sldMk cId="2744781209" sldId="348"/>
            <ac:spMk id="142" creationId="{9DF1EC8C-9E4C-449B-842A-FE26917B8EAD}"/>
          </ac:spMkLst>
        </pc:spChg>
        <pc:spChg chg="add del mod">
          <ac:chgData name="Jacco Cijsouw" userId="3fcdd2c0-24be-4ef3-b421-82e6e91aab0d" providerId="ADAL" clId="{C0FBC718-BB3D-4FE2-8016-1F0C7A912E67}" dt="2019-09-16T17:39:51.201" v="7467" actId="478"/>
          <ac:spMkLst>
            <pc:docMk/>
            <pc:sldMk cId="2744781209" sldId="348"/>
            <ac:spMk id="143" creationId="{9C470B7D-04A9-4D33-86A8-0BD374CC15B6}"/>
          </ac:spMkLst>
        </pc:spChg>
        <pc:spChg chg="add del mod">
          <ac:chgData name="Jacco Cijsouw" userId="3fcdd2c0-24be-4ef3-b421-82e6e91aab0d" providerId="ADAL" clId="{C0FBC718-BB3D-4FE2-8016-1F0C7A912E67}" dt="2019-09-16T17:39:51.201" v="7467" actId="478"/>
          <ac:spMkLst>
            <pc:docMk/>
            <pc:sldMk cId="2744781209" sldId="348"/>
            <ac:spMk id="144" creationId="{48290F5A-D0A6-4417-A0CA-16C44AC9BD31}"/>
          </ac:spMkLst>
        </pc:spChg>
        <pc:picChg chg="add del mod">
          <ac:chgData name="Jacco Cijsouw" userId="3fcdd2c0-24be-4ef3-b421-82e6e91aab0d" providerId="ADAL" clId="{C0FBC718-BB3D-4FE2-8016-1F0C7A912E67}" dt="2019-09-16T16:31:30.027" v="6600" actId="478"/>
          <ac:picMkLst>
            <pc:docMk/>
            <pc:sldMk cId="2744781209" sldId="348"/>
            <ac:picMk id="6" creationId="{9BFE9588-6149-46F3-9047-69B1D58E2857}"/>
          </ac:picMkLst>
        </pc:picChg>
        <pc:picChg chg="add del mod ord">
          <ac:chgData name="Jacco Cijsouw" userId="3fcdd2c0-24be-4ef3-b421-82e6e91aab0d" providerId="ADAL" clId="{C0FBC718-BB3D-4FE2-8016-1F0C7A912E67}" dt="2019-09-16T17:39:51.201" v="7467" actId="478"/>
          <ac:picMkLst>
            <pc:docMk/>
            <pc:sldMk cId="2744781209" sldId="348"/>
            <ac:picMk id="11" creationId="{CD167828-92D3-4113-BFBF-3D52BF9C5E44}"/>
          </ac:picMkLst>
        </pc:picChg>
        <pc:picChg chg="add del mod">
          <ac:chgData name="Jacco Cijsouw" userId="3fcdd2c0-24be-4ef3-b421-82e6e91aab0d" providerId="ADAL" clId="{C0FBC718-BB3D-4FE2-8016-1F0C7A912E67}" dt="2019-09-16T17:39:51.201" v="7467" actId="478"/>
          <ac:picMkLst>
            <pc:docMk/>
            <pc:sldMk cId="2744781209" sldId="348"/>
            <ac:picMk id="13" creationId="{ADB89CFA-C762-46F9-A04B-2C5DF1F6AA92}"/>
          </ac:picMkLst>
        </pc:picChg>
        <pc:picChg chg="add del mod">
          <ac:chgData name="Jacco Cijsouw" userId="3fcdd2c0-24be-4ef3-b421-82e6e91aab0d" providerId="ADAL" clId="{C0FBC718-BB3D-4FE2-8016-1F0C7A912E67}" dt="2019-09-16T17:24:08.666" v="7280" actId="478"/>
          <ac:picMkLst>
            <pc:docMk/>
            <pc:sldMk cId="2744781209" sldId="348"/>
            <ac:picMk id="14" creationId="{0C5CD22D-6145-45C0-8BFD-E08A609139E4}"/>
          </ac:picMkLst>
        </pc:picChg>
        <pc:picChg chg="add del mod">
          <ac:chgData name="Jacco Cijsouw" userId="3fcdd2c0-24be-4ef3-b421-82e6e91aab0d" providerId="ADAL" clId="{C0FBC718-BB3D-4FE2-8016-1F0C7A912E67}" dt="2019-09-16T17:24:20.659" v="7283" actId="478"/>
          <ac:picMkLst>
            <pc:docMk/>
            <pc:sldMk cId="2744781209" sldId="348"/>
            <ac:picMk id="15" creationId="{E2D9F064-2F48-4BED-B300-2AEBF3CE5FBC}"/>
          </ac:picMkLst>
        </pc:picChg>
        <pc:picChg chg="add del mod ord">
          <ac:chgData name="Jacco Cijsouw" userId="3fcdd2c0-24be-4ef3-b421-82e6e91aab0d" providerId="ADAL" clId="{C0FBC718-BB3D-4FE2-8016-1F0C7A912E67}" dt="2019-09-16T17:04:27.441" v="7027" actId="478"/>
          <ac:picMkLst>
            <pc:docMk/>
            <pc:sldMk cId="2744781209" sldId="348"/>
            <ac:picMk id="19" creationId="{6FB4C96E-9D8C-419B-AA2A-7FBB98946876}"/>
          </ac:picMkLst>
        </pc:picChg>
        <pc:picChg chg="add del mod ord">
          <ac:chgData name="Jacco Cijsouw" userId="3fcdd2c0-24be-4ef3-b421-82e6e91aab0d" providerId="ADAL" clId="{C0FBC718-BB3D-4FE2-8016-1F0C7A912E67}" dt="2019-09-16T16:44:58.032" v="6739" actId="478"/>
          <ac:picMkLst>
            <pc:docMk/>
            <pc:sldMk cId="2744781209" sldId="348"/>
            <ac:picMk id="20" creationId="{60687A72-ADA4-462D-B74A-33D1EAE3A0C6}"/>
          </ac:picMkLst>
        </pc:picChg>
        <pc:picChg chg="add del mod ord">
          <ac:chgData name="Jacco Cijsouw" userId="3fcdd2c0-24be-4ef3-b421-82e6e91aab0d" providerId="ADAL" clId="{C0FBC718-BB3D-4FE2-8016-1F0C7A912E67}" dt="2019-09-16T17:39:51.201" v="7467" actId="478"/>
          <ac:picMkLst>
            <pc:docMk/>
            <pc:sldMk cId="2744781209" sldId="348"/>
            <ac:picMk id="22" creationId="{EF66F0BC-EEB0-4C2B-9442-83C1F6B7AE73}"/>
          </ac:picMkLst>
        </pc:picChg>
        <pc:picChg chg="add del mod">
          <ac:chgData name="Jacco Cijsouw" userId="3fcdd2c0-24be-4ef3-b421-82e6e91aab0d" providerId="ADAL" clId="{C0FBC718-BB3D-4FE2-8016-1F0C7A912E67}" dt="2019-09-16T17:39:51.201" v="7467" actId="478"/>
          <ac:picMkLst>
            <pc:docMk/>
            <pc:sldMk cId="2744781209" sldId="348"/>
            <ac:picMk id="61" creationId="{696F4844-A631-4D65-9742-2E80B76D6658}"/>
          </ac:picMkLst>
        </pc:picChg>
        <pc:picChg chg="add del mod">
          <ac:chgData name="Jacco Cijsouw" userId="3fcdd2c0-24be-4ef3-b421-82e6e91aab0d" providerId="ADAL" clId="{C0FBC718-BB3D-4FE2-8016-1F0C7A912E67}" dt="2019-09-16T16:53:18.055" v="6867" actId="478"/>
          <ac:picMkLst>
            <pc:docMk/>
            <pc:sldMk cId="2744781209" sldId="348"/>
            <ac:picMk id="63" creationId="{D6EE22D1-0F9C-475E-BD04-D7036D1F917B}"/>
          </ac:picMkLst>
        </pc:picChg>
        <pc:picChg chg="add del mod">
          <ac:chgData name="Jacco Cijsouw" userId="3fcdd2c0-24be-4ef3-b421-82e6e91aab0d" providerId="ADAL" clId="{C0FBC718-BB3D-4FE2-8016-1F0C7A912E67}" dt="2019-09-16T17:39:51.201" v="7467" actId="478"/>
          <ac:picMkLst>
            <pc:docMk/>
            <pc:sldMk cId="2744781209" sldId="348"/>
            <ac:picMk id="64" creationId="{F20DB049-0EC9-4C1B-8DB0-9F2A7BCF3B15}"/>
          </ac:picMkLst>
        </pc:picChg>
        <pc:picChg chg="add del mod ord">
          <ac:chgData name="Jacco Cijsouw" userId="3fcdd2c0-24be-4ef3-b421-82e6e91aab0d" providerId="ADAL" clId="{C0FBC718-BB3D-4FE2-8016-1F0C7A912E67}" dt="2019-09-16T17:39:51.201" v="7467" actId="478"/>
          <ac:picMkLst>
            <pc:docMk/>
            <pc:sldMk cId="2744781209" sldId="348"/>
            <ac:picMk id="65" creationId="{D9E47BA1-8029-4449-81E8-41F7535A2C97}"/>
          </ac:picMkLst>
        </pc:picChg>
        <pc:picChg chg="add del mod">
          <ac:chgData name="Jacco Cijsouw" userId="3fcdd2c0-24be-4ef3-b421-82e6e91aab0d" providerId="ADAL" clId="{C0FBC718-BB3D-4FE2-8016-1F0C7A912E67}" dt="2019-09-16T17:00:19.270" v="6957" actId="478"/>
          <ac:picMkLst>
            <pc:docMk/>
            <pc:sldMk cId="2744781209" sldId="348"/>
            <ac:picMk id="73" creationId="{E3F2CF38-7580-48FC-B9A1-E3997B029F91}"/>
          </ac:picMkLst>
        </pc:picChg>
        <pc:picChg chg="add del mod ord">
          <ac:chgData name="Jacco Cijsouw" userId="3fcdd2c0-24be-4ef3-b421-82e6e91aab0d" providerId="ADAL" clId="{C0FBC718-BB3D-4FE2-8016-1F0C7A912E67}" dt="2019-09-16T17:39:51.201" v="7467" actId="478"/>
          <ac:picMkLst>
            <pc:docMk/>
            <pc:sldMk cId="2744781209" sldId="348"/>
            <ac:picMk id="89" creationId="{A73D88DA-6FFB-466E-97E7-A58AD04C2924}"/>
          </ac:picMkLst>
        </pc:picChg>
        <pc:picChg chg="add del mod">
          <ac:chgData name="Jacco Cijsouw" userId="3fcdd2c0-24be-4ef3-b421-82e6e91aab0d" providerId="ADAL" clId="{C0FBC718-BB3D-4FE2-8016-1F0C7A912E67}" dt="2019-09-16T17:39:51.201" v="7467" actId="478"/>
          <ac:picMkLst>
            <pc:docMk/>
            <pc:sldMk cId="2744781209" sldId="348"/>
            <ac:picMk id="91" creationId="{5F4CE58C-E346-411F-8CA0-D9044378EF8E}"/>
          </ac:picMkLst>
        </pc:picChg>
        <pc:picChg chg="add del mod ord">
          <ac:chgData name="Jacco Cijsouw" userId="3fcdd2c0-24be-4ef3-b421-82e6e91aab0d" providerId="ADAL" clId="{C0FBC718-BB3D-4FE2-8016-1F0C7A912E67}" dt="2019-09-16T17:39:51.201" v="7467" actId="478"/>
          <ac:picMkLst>
            <pc:docMk/>
            <pc:sldMk cId="2744781209" sldId="348"/>
            <ac:picMk id="117" creationId="{DACCBAB9-662C-466D-A134-B3976A513561}"/>
          </ac:picMkLst>
        </pc:picChg>
        <pc:picChg chg="add del mod">
          <ac:chgData name="Jacco Cijsouw" userId="3fcdd2c0-24be-4ef3-b421-82e6e91aab0d" providerId="ADAL" clId="{C0FBC718-BB3D-4FE2-8016-1F0C7A912E67}" dt="2019-09-16T17:39:51.201" v="7467" actId="478"/>
          <ac:picMkLst>
            <pc:docMk/>
            <pc:sldMk cId="2744781209" sldId="348"/>
            <ac:picMk id="118" creationId="{ADD275F4-A1F1-4879-91D5-21C3772F6804}"/>
          </ac:picMkLst>
        </pc:picChg>
        <pc:picChg chg="add mod">
          <ac:chgData name="Jacco Cijsouw" userId="3fcdd2c0-24be-4ef3-b421-82e6e91aab0d" providerId="ADAL" clId="{C0FBC718-BB3D-4FE2-8016-1F0C7A912E67}" dt="2019-09-16T17:40:00.388" v="7470" actId="1076"/>
          <ac:picMkLst>
            <pc:docMk/>
            <pc:sldMk cId="2744781209" sldId="348"/>
            <ac:picMk id="145" creationId="{18260FF2-F9AE-4067-910D-50C22C762A81}"/>
          </ac:picMkLst>
        </pc:picChg>
        <pc:cxnChg chg="add del mod">
          <ac:chgData name="Jacco Cijsouw" userId="3fcdd2c0-24be-4ef3-b421-82e6e91aab0d" providerId="ADAL" clId="{C0FBC718-BB3D-4FE2-8016-1F0C7A912E67}" dt="2019-09-16T17:09:48.583" v="7120" actId="478"/>
          <ac:cxnSpMkLst>
            <pc:docMk/>
            <pc:sldMk cId="2744781209" sldId="348"/>
            <ac:cxnSpMk id="9" creationId="{37E4AB76-E9DF-44A3-B327-678434CCD863}"/>
          </ac:cxnSpMkLst>
        </pc:cxnChg>
        <pc:cxnChg chg="add del mod">
          <ac:chgData name="Jacco Cijsouw" userId="3fcdd2c0-24be-4ef3-b421-82e6e91aab0d" providerId="ADAL" clId="{C0FBC718-BB3D-4FE2-8016-1F0C7A912E67}" dt="2019-09-16T17:01:49.676" v="6991" actId="478"/>
          <ac:cxnSpMkLst>
            <pc:docMk/>
            <pc:sldMk cId="2744781209" sldId="348"/>
            <ac:cxnSpMk id="24" creationId="{650D8167-7489-434C-9466-A16DD6361FBB}"/>
          </ac:cxnSpMkLst>
        </pc:cxnChg>
        <pc:cxnChg chg="add del mod">
          <ac:chgData name="Jacco Cijsouw" userId="3fcdd2c0-24be-4ef3-b421-82e6e91aab0d" providerId="ADAL" clId="{C0FBC718-BB3D-4FE2-8016-1F0C7A912E67}" dt="2019-09-16T16:49:18.212" v="6790" actId="478"/>
          <ac:cxnSpMkLst>
            <pc:docMk/>
            <pc:sldMk cId="2744781209" sldId="348"/>
            <ac:cxnSpMk id="26" creationId="{7C483E1F-FD54-443E-87F4-097EABEA0128}"/>
          </ac:cxnSpMkLst>
        </pc:cxnChg>
        <pc:cxnChg chg="add del mod">
          <ac:chgData name="Jacco Cijsouw" userId="3fcdd2c0-24be-4ef3-b421-82e6e91aab0d" providerId="ADAL" clId="{C0FBC718-BB3D-4FE2-8016-1F0C7A912E67}" dt="2019-09-16T16:49:21.342" v="6791" actId="478"/>
          <ac:cxnSpMkLst>
            <pc:docMk/>
            <pc:sldMk cId="2744781209" sldId="348"/>
            <ac:cxnSpMk id="29" creationId="{98658392-28E3-4DD5-9992-5254A4878A7C}"/>
          </ac:cxnSpMkLst>
        </pc:cxnChg>
        <pc:cxnChg chg="add del mod">
          <ac:chgData name="Jacco Cijsouw" userId="3fcdd2c0-24be-4ef3-b421-82e6e91aab0d" providerId="ADAL" clId="{C0FBC718-BB3D-4FE2-8016-1F0C7A912E67}" dt="2019-09-16T17:01:47.367" v="6990" actId="478"/>
          <ac:cxnSpMkLst>
            <pc:docMk/>
            <pc:sldMk cId="2744781209" sldId="348"/>
            <ac:cxnSpMk id="33" creationId="{A1495ACA-4753-4C9A-89BE-387FAD984E0D}"/>
          </ac:cxnSpMkLst>
        </pc:cxnChg>
        <pc:cxnChg chg="add del mod">
          <ac:chgData name="Jacco Cijsouw" userId="3fcdd2c0-24be-4ef3-b421-82e6e91aab0d" providerId="ADAL" clId="{C0FBC718-BB3D-4FE2-8016-1F0C7A912E67}" dt="2019-09-16T17:01:54.816" v="6993" actId="478"/>
          <ac:cxnSpMkLst>
            <pc:docMk/>
            <pc:sldMk cId="2744781209" sldId="348"/>
            <ac:cxnSpMk id="41" creationId="{9F9C1164-46D8-45D9-BC0C-9A2E0493CA79}"/>
          </ac:cxnSpMkLst>
        </pc:cxnChg>
        <pc:cxnChg chg="add del mod">
          <ac:chgData name="Jacco Cijsouw" userId="3fcdd2c0-24be-4ef3-b421-82e6e91aab0d" providerId="ADAL" clId="{C0FBC718-BB3D-4FE2-8016-1F0C7A912E67}" dt="2019-09-16T17:01:52.328" v="6992" actId="478"/>
          <ac:cxnSpMkLst>
            <pc:docMk/>
            <pc:sldMk cId="2744781209" sldId="348"/>
            <ac:cxnSpMk id="49" creationId="{B0722536-32E6-4B45-8EF8-8848D1B04D07}"/>
          </ac:cxnSpMkLst>
        </pc:cxnChg>
        <pc:cxnChg chg="add del mod">
          <ac:chgData name="Jacco Cijsouw" userId="3fcdd2c0-24be-4ef3-b421-82e6e91aab0d" providerId="ADAL" clId="{C0FBC718-BB3D-4FE2-8016-1F0C7A912E67}" dt="2019-09-16T17:02:23.558" v="7001" actId="478"/>
          <ac:cxnSpMkLst>
            <pc:docMk/>
            <pc:sldMk cId="2744781209" sldId="348"/>
            <ac:cxnSpMk id="81" creationId="{E893ECBB-E005-40FF-85AE-60B5F84B9545}"/>
          </ac:cxnSpMkLst>
        </pc:cxnChg>
        <pc:cxnChg chg="add del mod">
          <ac:chgData name="Jacco Cijsouw" userId="3fcdd2c0-24be-4ef3-b421-82e6e91aab0d" providerId="ADAL" clId="{C0FBC718-BB3D-4FE2-8016-1F0C7A912E67}" dt="2019-09-16T17:02:25.381" v="7002" actId="478"/>
          <ac:cxnSpMkLst>
            <pc:docMk/>
            <pc:sldMk cId="2744781209" sldId="348"/>
            <ac:cxnSpMk id="83" creationId="{48D8E4C6-FDA3-4007-9E87-862ADF9BBC30}"/>
          </ac:cxnSpMkLst>
        </pc:cxnChg>
        <pc:cxnChg chg="add del mod">
          <ac:chgData name="Jacco Cijsouw" userId="3fcdd2c0-24be-4ef3-b421-82e6e91aab0d" providerId="ADAL" clId="{C0FBC718-BB3D-4FE2-8016-1F0C7A912E67}" dt="2019-09-16T17:02:29.753" v="7004" actId="478"/>
          <ac:cxnSpMkLst>
            <pc:docMk/>
            <pc:sldMk cId="2744781209" sldId="348"/>
            <ac:cxnSpMk id="85" creationId="{441260F3-2631-4EE3-9095-210F69E35E0B}"/>
          </ac:cxnSpMkLst>
        </pc:cxnChg>
        <pc:cxnChg chg="add del mod">
          <ac:chgData name="Jacco Cijsouw" userId="3fcdd2c0-24be-4ef3-b421-82e6e91aab0d" providerId="ADAL" clId="{C0FBC718-BB3D-4FE2-8016-1F0C7A912E67}" dt="2019-09-16T17:02:27.541" v="7003" actId="478"/>
          <ac:cxnSpMkLst>
            <pc:docMk/>
            <pc:sldMk cId="2744781209" sldId="348"/>
            <ac:cxnSpMk id="87" creationId="{6BD99293-A61B-48BA-9D5B-22BC992B9FCB}"/>
          </ac:cxnSpMkLst>
        </pc:cxnChg>
      </pc:sldChg>
      <pc:sldChg chg="addSp delSp modSp add ord">
        <pc:chgData name="Jacco Cijsouw" userId="3fcdd2c0-24be-4ef3-b421-82e6e91aab0d" providerId="ADAL" clId="{C0FBC718-BB3D-4FE2-8016-1F0C7A912E67}" dt="2019-09-16T17:53:18.268" v="7579" actId="1076"/>
        <pc:sldMkLst>
          <pc:docMk/>
          <pc:sldMk cId="4080491729" sldId="349"/>
        </pc:sldMkLst>
        <pc:spChg chg="mod">
          <ac:chgData name="Jacco Cijsouw" userId="3fcdd2c0-24be-4ef3-b421-82e6e91aab0d" providerId="ADAL" clId="{C0FBC718-BB3D-4FE2-8016-1F0C7A912E67}" dt="2019-09-16T17:53:11.998" v="7576" actId="20577"/>
          <ac:spMkLst>
            <pc:docMk/>
            <pc:sldMk cId="4080491729" sldId="349"/>
            <ac:spMk id="2" creationId="{B2761F98-2D41-4E27-B113-3EA667371746}"/>
          </ac:spMkLst>
        </pc:spChg>
        <pc:spChg chg="del">
          <ac:chgData name="Jacco Cijsouw" userId="3fcdd2c0-24be-4ef3-b421-82e6e91aab0d" providerId="ADAL" clId="{C0FBC718-BB3D-4FE2-8016-1F0C7A912E67}" dt="2019-09-16T17:51:46.595" v="7573" actId="478"/>
          <ac:spMkLst>
            <pc:docMk/>
            <pc:sldMk cId="4080491729" sldId="349"/>
            <ac:spMk id="3" creationId="{14CC4870-D902-4D70-AB33-B5CC94680DCE}"/>
          </ac:spMkLst>
        </pc:spChg>
        <pc:spChg chg="del">
          <ac:chgData name="Jacco Cijsouw" userId="3fcdd2c0-24be-4ef3-b421-82e6e91aab0d" providerId="ADAL" clId="{C0FBC718-BB3D-4FE2-8016-1F0C7A912E67}" dt="2019-09-16T17:51:51.548" v="7574" actId="478"/>
          <ac:spMkLst>
            <pc:docMk/>
            <pc:sldMk cId="4080491729" sldId="349"/>
            <ac:spMk id="6" creationId="{56B4A567-3C80-4F1C-9E58-BACB7DB6F461}"/>
          </ac:spMkLst>
        </pc:spChg>
        <pc:picChg chg="add mod">
          <ac:chgData name="Jacco Cijsouw" userId="3fcdd2c0-24be-4ef3-b421-82e6e91aab0d" providerId="ADAL" clId="{C0FBC718-BB3D-4FE2-8016-1F0C7A912E67}" dt="2019-09-16T17:53:18.268" v="7579" actId="1076"/>
          <ac:picMkLst>
            <pc:docMk/>
            <pc:sldMk cId="4080491729" sldId="349"/>
            <ac:picMk id="8" creationId="{E4FC6757-9A60-4FE3-93B4-D9161E190AF3}"/>
          </ac:picMkLst>
        </pc:picChg>
      </pc:sldChg>
      <pc:sldChg chg="addSp delSp modSp add ord">
        <pc:chgData name="Jacco Cijsouw" userId="3fcdd2c0-24be-4ef3-b421-82e6e91aab0d" providerId="ADAL" clId="{C0FBC718-BB3D-4FE2-8016-1F0C7A912E67}" dt="2019-10-06T12:55:53.686" v="9932"/>
        <pc:sldMkLst>
          <pc:docMk/>
          <pc:sldMk cId="2169181014" sldId="350"/>
        </pc:sldMkLst>
        <pc:spChg chg="mod">
          <ac:chgData name="Jacco Cijsouw" userId="3fcdd2c0-24be-4ef3-b421-82e6e91aab0d" providerId="ADAL" clId="{C0FBC718-BB3D-4FE2-8016-1F0C7A912E67}" dt="2019-09-17T11:58:19.329" v="8837" actId="20577"/>
          <ac:spMkLst>
            <pc:docMk/>
            <pc:sldMk cId="2169181014" sldId="350"/>
            <ac:spMk id="2" creationId="{A6C1100A-F072-4462-8E67-3767A2BD5BFE}"/>
          </ac:spMkLst>
        </pc:spChg>
        <pc:spChg chg="del">
          <ac:chgData name="Jacco Cijsouw" userId="3fcdd2c0-24be-4ef3-b421-82e6e91aab0d" providerId="ADAL" clId="{C0FBC718-BB3D-4FE2-8016-1F0C7A912E67}" dt="2019-09-17T11:09:35.656" v="8367" actId="478"/>
          <ac:spMkLst>
            <pc:docMk/>
            <pc:sldMk cId="2169181014" sldId="350"/>
            <ac:spMk id="3" creationId="{90619025-D533-4EC3-8C2B-127881B1B328}"/>
          </ac:spMkLst>
        </pc:spChg>
        <pc:spChg chg="del">
          <ac:chgData name="Jacco Cijsouw" userId="3fcdd2c0-24be-4ef3-b421-82e6e91aab0d" providerId="ADAL" clId="{C0FBC718-BB3D-4FE2-8016-1F0C7A912E67}" dt="2019-09-17T11:09:38.929" v="8368" actId="478"/>
          <ac:spMkLst>
            <pc:docMk/>
            <pc:sldMk cId="2169181014" sldId="350"/>
            <ac:spMk id="6" creationId="{DD8CFAFA-6881-427B-881E-D8C13AE987C1}"/>
          </ac:spMkLst>
        </pc:spChg>
        <pc:spChg chg="add mod">
          <ac:chgData name="Jacco Cijsouw" userId="3fcdd2c0-24be-4ef3-b421-82e6e91aab0d" providerId="ADAL" clId="{C0FBC718-BB3D-4FE2-8016-1F0C7A912E67}" dt="2019-09-17T12:20:13.234" v="8968" actId="1076"/>
          <ac:spMkLst>
            <pc:docMk/>
            <pc:sldMk cId="2169181014" sldId="350"/>
            <ac:spMk id="7" creationId="{CED66544-7029-483C-8164-8D73804CC6F7}"/>
          </ac:spMkLst>
        </pc:spChg>
        <pc:spChg chg="add mod">
          <ac:chgData name="Jacco Cijsouw" userId="3fcdd2c0-24be-4ef3-b421-82e6e91aab0d" providerId="ADAL" clId="{C0FBC718-BB3D-4FE2-8016-1F0C7A912E67}" dt="2019-09-17T12:19:20.504" v="8965" actId="1076"/>
          <ac:spMkLst>
            <pc:docMk/>
            <pc:sldMk cId="2169181014" sldId="350"/>
            <ac:spMk id="8" creationId="{6A75A534-9ECE-4A3A-9AA4-F544C671DD65}"/>
          </ac:spMkLst>
        </pc:spChg>
        <pc:spChg chg="add del mod">
          <ac:chgData name="Jacco Cijsouw" userId="3fcdd2c0-24be-4ef3-b421-82e6e91aab0d" providerId="ADAL" clId="{C0FBC718-BB3D-4FE2-8016-1F0C7A912E67}" dt="2019-09-17T12:19:15.495" v="8964" actId="478"/>
          <ac:spMkLst>
            <pc:docMk/>
            <pc:sldMk cId="2169181014" sldId="350"/>
            <ac:spMk id="12" creationId="{E859D215-69F4-4823-9CE2-EA510B668EC0}"/>
          </ac:spMkLst>
        </pc:spChg>
        <pc:spChg chg="add del mod">
          <ac:chgData name="Jacco Cijsouw" userId="3fcdd2c0-24be-4ef3-b421-82e6e91aab0d" providerId="ADAL" clId="{C0FBC718-BB3D-4FE2-8016-1F0C7A912E67}" dt="2019-09-17T11:57:36.498" v="8818" actId="478"/>
          <ac:spMkLst>
            <pc:docMk/>
            <pc:sldMk cId="2169181014" sldId="350"/>
            <ac:spMk id="13" creationId="{6B5DA88B-E614-4325-BF70-1549F7A51248}"/>
          </ac:spMkLst>
        </pc:spChg>
        <pc:spChg chg="add del mod">
          <ac:chgData name="Jacco Cijsouw" userId="3fcdd2c0-24be-4ef3-b421-82e6e91aab0d" providerId="ADAL" clId="{C0FBC718-BB3D-4FE2-8016-1F0C7A912E67}" dt="2019-09-17T11:58:07.829" v="8826" actId="478"/>
          <ac:spMkLst>
            <pc:docMk/>
            <pc:sldMk cId="2169181014" sldId="350"/>
            <ac:spMk id="14" creationId="{24902244-5A94-40D5-9A26-77FE915A4014}"/>
          </ac:spMkLst>
        </pc:spChg>
        <pc:picChg chg="add mod">
          <ac:chgData name="Jacco Cijsouw" userId="3fcdd2c0-24be-4ef3-b421-82e6e91aab0d" providerId="ADAL" clId="{C0FBC718-BB3D-4FE2-8016-1F0C7A912E67}" dt="2019-09-17T12:20:03.670" v="8967" actId="1076"/>
          <ac:picMkLst>
            <pc:docMk/>
            <pc:sldMk cId="2169181014" sldId="350"/>
            <ac:picMk id="9" creationId="{7B8371FD-55C2-414D-9226-3C420C4682AF}"/>
          </ac:picMkLst>
        </pc:picChg>
        <pc:picChg chg="add del mod">
          <ac:chgData name="Jacco Cijsouw" userId="3fcdd2c0-24be-4ef3-b421-82e6e91aab0d" providerId="ADAL" clId="{C0FBC718-BB3D-4FE2-8016-1F0C7A912E67}" dt="2019-09-17T11:42:43.924" v="8487"/>
          <ac:picMkLst>
            <pc:docMk/>
            <pc:sldMk cId="2169181014" sldId="350"/>
            <ac:picMk id="10" creationId="{823BECA0-B03F-4674-B713-1197BDFD5FFE}"/>
          </ac:picMkLst>
        </pc:picChg>
        <pc:picChg chg="add del mod">
          <ac:chgData name="Jacco Cijsouw" userId="3fcdd2c0-24be-4ef3-b421-82e6e91aab0d" providerId="ADAL" clId="{C0FBC718-BB3D-4FE2-8016-1F0C7A912E67}" dt="2019-09-17T12:17:58.885" v="8955" actId="478"/>
          <ac:picMkLst>
            <pc:docMk/>
            <pc:sldMk cId="2169181014" sldId="350"/>
            <ac:picMk id="11" creationId="{B067F970-06EA-4093-BA36-90D621DED753}"/>
          </ac:picMkLst>
        </pc:picChg>
        <pc:picChg chg="add del mod">
          <ac:chgData name="Jacco Cijsouw" userId="3fcdd2c0-24be-4ef3-b421-82e6e91aab0d" providerId="ADAL" clId="{C0FBC718-BB3D-4FE2-8016-1F0C7A912E67}" dt="2019-09-17T12:15:34.670" v="8853" actId="931"/>
          <ac:picMkLst>
            <pc:docMk/>
            <pc:sldMk cId="2169181014" sldId="350"/>
            <ac:picMk id="16" creationId="{2450D364-C71A-4DEF-B5B3-7FFF3184E673}"/>
          </ac:picMkLst>
        </pc:picChg>
        <pc:picChg chg="add mod ord">
          <ac:chgData name="Jacco Cijsouw" userId="3fcdd2c0-24be-4ef3-b421-82e6e91aab0d" providerId="ADAL" clId="{C0FBC718-BB3D-4FE2-8016-1F0C7A912E67}" dt="2019-09-17T12:18:18.562" v="8958" actId="14100"/>
          <ac:picMkLst>
            <pc:docMk/>
            <pc:sldMk cId="2169181014" sldId="350"/>
            <ac:picMk id="18" creationId="{396C5198-DC4B-4173-8F8A-AAC04603D90F}"/>
          </ac:picMkLst>
        </pc:picChg>
      </pc:sldChg>
      <pc:sldChg chg="delSp modSp add">
        <pc:chgData name="Jacco Cijsouw" userId="3fcdd2c0-24be-4ef3-b421-82e6e91aab0d" providerId="ADAL" clId="{C0FBC718-BB3D-4FE2-8016-1F0C7A912E67}" dt="2019-09-17T11:41:02.890" v="8486" actId="1076"/>
        <pc:sldMkLst>
          <pc:docMk/>
          <pc:sldMk cId="1108394352" sldId="351"/>
        </pc:sldMkLst>
        <pc:spChg chg="mod">
          <ac:chgData name="Jacco Cijsouw" userId="3fcdd2c0-24be-4ef3-b421-82e6e91aab0d" providerId="ADAL" clId="{C0FBC718-BB3D-4FE2-8016-1F0C7A912E67}" dt="2019-09-17T11:39:21.233" v="8476" actId="20577"/>
          <ac:spMkLst>
            <pc:docMk/>
            <pc:sldMk cId="1108394352" sldId="351"/>
            <ac:spMk id="2" creationId="{3134E394-E67B-498B-94EB-23ABC5D85992}"/>
          </ac:spMkLst>
        </pc:spChg>
        <pc:picChg chg="del">
          <ac:chgData name="Jacco Cijsouw" userId="3fcdd2c0-24be-4ef3-b421-82e6e91aab0d" providerId="ADAL" clId="{C0FBC718-BB3D-4FE2-8016-1F0C7A912E67}" dt="2019-09-17T11:39:32.264" v="8477" actId="478"/>
          <ac:picMkLst>
            <pc:docMk/>
            <pc:sldMk cId="1108394352" sldId="351"/>
            <ac:picMk id="3" creationId="{90978253-3939-458B-8032-0F9881197BEB}"/>
          </ac:picMkLst>
        </pc:picChg>
        <pc:picChg chg="mod">
          <ac:chgData name="Jacco Cijsouw" userId="3fcdd2c0-24be-4ef3-b421-82e6e91aab0d" providerId="ADAL" clId="{C0FBC718-BB3D-4FE2-8016-1F0C7A912E67}" dt="2019-09-17T11:40:59.093" v="8483" actId="1076"/>
          <ac:picMkLst>
            <pc:docMk/>
            <pc:sldMk cId="1108394352" sldId="351"/>
            <ac:picMk id="6" creationId="{1BDFF443-679A-4366-BFF8-E386612649A6}"/>
          </ac:picMkLst>
        </pc:picChg>
        <pc:picChg chg="mod">
          <ac:chgData name="Jacco Cijsouw" userId="3fcdd2c0-24be-4ef3-b421-82e6e91aab0d" providerId="ADAL" clId="{C0FBC718-BB3D-4FE2-8016-1F0C7A912E67}" dt="2019-09-17T11:41:02.890" v="8486" actId="1076"/>
          <ac:picMkLst>
            <pc:docMk/>
            <pc:sldMk cId="1108394352" sldId="351"/>
            <ac:picMk id="7" creationId="{43F5AE7E-39C5-4F05-9E2D-41C3979FDB65}"/>
          </ac:picMkLst>
        </pc:picChg>
        <pc:picChg chg="mod">
          <ac:chgData name="Jacco Cijsouw" userId="3fcdd2c0-24be-4ef3-b421-82e6e91aab0d" providerId="ADAL" clId="{C0FBC718-BB3D-4FE2-8016-1F0C7A912E67}" dt="2019-09-17T11:40:59.933" v="8484" actId="1076"/>
          <ac:picMkLst>
            <pc:docMk/>
            <pc:sldMk cId="1108394352" sldId="351"/>
            <ac:picMk id="8" creationId="{A51AE21E-8452-47CF-9E9E-0A2D5404B8D8}"/>
          </ac:picMkLst>
        </pc:picChg>
        <pc:picChg chg="del">
          <ac:chgData name="Jacco Cijsouw" userId="3fcdd2c0-24be-4ef3-b421-82e6e91aab0d" providerId="ADAL" clId="{C0FBC718-BB3D-4FE2-8016-1F0C7A912E67}" dt="2019-09-17T11:39:38.039" v="8480" actId="478"/>
          <ac:picMkLst>
            <pc:docMk/>
            <pc:sldMk cId="1108394352" sldId="351"/>
            <ac:picMk id="12" creationId="{9EB2B45A-3F69-497F-9F74-4A0EA1C37AEB}"/>
          </ac:picMkLst>
        </pc:picChg>
      </pc:sldChg>
      <pc:sldChg chg="addSp delSp modSp add ord">
        <pc:chgData name="Jacco Cijsouw" userId="3fcdd2c0-24be-4ef3-b421-82e6e91aab0d" providerId="ADAL" clId="{C0FBC718-BB3D-4FE2-8016-1F0C7A912E67}" dt="2019-10-06T12:55:56.739" v="9933"/>
        <pc:sldMkLst>
          <pc:docMk/>
          <pc:sldMk cId="2500920136" sldId="353"/>
        </pc:sldMkLst>
        <pc:spChg chg="mod">
          <ac:chgData name="Jacco Cijsouw" userId="3fcdd2c0-24be-4ef3-b421-82e6e91aab0d" providerId="ADAL" clId="{C0FBC718-BB3D-4FE2-8016-1F0C7A912E67}" dt="2019-10-04T08:12:12.185" v="9295" actId="20577"/>
          <ac:spMkLst>
            <pc:docMk/>
            <pc:sldMk cId="2500920136" sldId="353"/>
            <ac:spMk id="2" creationId="{BF039A9D-5131-4815-8933-7066F93D32FE}"/>
          </ac:spMkLst>
        </pc:spChg>
        <pc:spChg chg="del">
          <ac:chgData name="Jacco Cijsouw" userId="3fcdd2c0-24be-4ef3-b421-82e6e91aab0d" providerId="ADAL" clId="{C0FBC718-BB3D-4FE2-8016-1F0C7A912E67}" dt="2019-10-04T07:46:03.474" v="9003" actId="478"/>
          <ac:spMkLst>
            <pc:docMk/>
            <pc:sldMk cId="2500920136" sldId="353"/>
            <ac:spMk id="3" creationId="{F841FBF7-CE94-4CE6-9605-5748899AF72A}"/>
          </ac:spMkLst>
        </pc:spChg>
        <pc:picChg chg="add mod">
          <ac:chgData name="Jacco Cijsouw" userId="3fcdd2c0-24be-4ef3-b421-82e6e91aab0d" providerId="ADAL" clId="{C0FBC718-BB3D-4FE2-8016-1F0C7A912E67}" dt="2019-10-04T08:11:43.310" v="9270" actId="1076"/>
          <ac:picMkLst>
            <pc:docMk/>
            <pc:sldMk cId="2500920136" sldId="353"/>
            <ac:picMk id="6" creationId="{2C54E700-64E3-4A2C-8680-FBFEEBBB188A}"/>
          </ac:picMkLst>
        </pc:picChg>
      </pc:sldChg>
      <pc:sldChg chg="addSp delSp modSp add">
        <pc:chgData name="Jacco Cijsouw" userId="3fcdd2c0-24be-4ef3-b421-82e6e91aab0d" providerId="ADAL" clId="{C0FBC718-BB3D-4FE2-8016-1F0C7A912E67}" dt="2019-10-04T08:51:17.748" v="9429" actId="1076"/>
        <pc:sldMkLst>
          <pc:docMk/>
          <pc:sldMk cId="3097729891" sldId="354"/>
        </pc:sldMkLst>
        <pc:spChg chg="mod">
          <ac:chgData name="Jacco Cijsouw" userId="3fcdd2c0-24be-4ef3-b421-82e6e91aab0d" providerId="ADAL" clId="{C0FBC718-BB3D-4FE2-8016-1F0C7A912E67}" dt="2019-10-04T08:50:01.459" v="9417" actId="20577"/>
          <ac:spMkLst>
            <pc:docMk/>
            <pc:sldMk cId="3097729891" sldId="354"/>
            <ac:spMk id="2" creationId="{F68195D0-36FC-4DF0-B515-D9D370B6D753}"/>
          </ac:spMkLst>
        </pc:spChg>
        <pc:spChg chg="del">
          <ac:chgData name="Jacco Cijsouw" userId="3fcdd2c0-24be-4ef3-b421-82e6e91aab0d" providerId="ADAL" clId="{C0FBC718-BB3D-4FE2-8016-1F0C7A912E67}" dt="2019-10-04T08:50:05.713" v="9418" actId="478"/>
          <ac:spMkLst>
            <pc:docMk/>
            <pc:sldMk cId="3097729891" sldId="354"/>
            <ac:spMk id="3" creationId="{FD7CF561-438E-42E4-9C0E-97DFB234991D}"/>
          </ac:spMkLst>
        </pc:spChg>
        <pc:spChg chg="add del mod">
          <ac:chgData name="Jacco Cijsouw" userId="3fcdd2c0-24be-4ef3-b421-82e6e91aab0d" providerId="ADAL" clId="{C0FBC718-BB3D-4FE2-8016-1F0C7A912E67}" dt="2019-10-04T08:51:09.435" v="9427" actId="478"/>
          <ac:spMkLst>
            <pc:docMk/>
            <pc:sldMk cId="3097729891" sldId="354"/>
            <ac:spMk id="6" creationId="{37311564-994F-433A-B67B-A0802EE59673}"/>
          </ac:spMkLst>
        </pc:spChg>
        <pc:spChg chg="add mod">
          <ac:chgData name="Jacco Cijsouw" userId="3fcdd2c0-24be-4ef3-b421-82e6e91aab0d" providerId="ADAL" clId="{C0FBC718-BB3D-4FE2-8016-1F0C7A912E67}" dt="2019-10-04T08:51:17.748" v="9429" actId="1076"/>
          <ac:spMkLst>
            <pc:docMk/>
            <pc:sldMk cId="3097729891" sldId="354"/>
            <ac:spMk id="7" creationId="{0AD96DAA-0983-447F-86E0-6370D217C00E}"/>
          </ac:spMkLst>
        </pc:spChg>
      </pc:sldChg>
      <pc:sldChg chg="addSp delSp modSp add ord">
        <pc:chgData name="Jacco Cijsouw" userId="3fcdd2c0-24be-4ef3-b421-82e6e91aab0d" providerId="ADAL" clId="{C0FBC718-BB3D-4FE2-8016-1F0C7A912E67}" dt="2019-10-06T13:10:10.903" v="9968" actId="14100"/>
        <pc:sldMkLst>
          <pc:docMk/>
          <pc:sldMk cId="2419057203" sldId="355"/>
        </pc:sldMkLst>
        <pc:spChg chg="mod">
          <ac:chgData name="Jacco Cijsouw" userId="3fcdd2c0-24be-4ef3-b421-82e6e91aab0d" providerId="ADAL" clId="{C0FBC718-BB3D-4FE2-8016-1F0C7A912E67}" dt="2019-10-06T12:24:29.530" v="9545" actId="20577"/>
          <ac:spMkLst>
            <pc:docMk/>
            <pc:sldMk cId="2419057203" sldId="355"/>
            <ac:spMk id="2" creationId="{4CB4E051-DC5C-4766-B77F-31835699E976}"/>
          </ac:spMkLst>
        </pc:spChg>
        <pc:spChg chg="del">
          <ac:chgData name="Jacco Cijsouw" userId="3fcdd2c0-24be-4ef3-b421-82e6e91aab0d" providerId="ADAL" clId="{C0FBC718-BB3D-4FE2-8016-1F0C7A912E67}" dt="2019-10-06T12:12:47.581" v="9451" actId="478"/>
          <ac:spMkLst>
            <pc:docMk/>
            <pc:sldMk cId="2419057203" sldId="355"/>
            <ac:spMk id="3" creationId="{D78EE00C-0DA0-4F15-82A3-9485AE6B398D}"/>
          </ac:spMkLst>
        </pc:spChg>
        <pc:picChg chg="add mod">
          <ac:chgData name="Jacco Cijsouw" userId="3fcdd2c0-24be-4ef3-b421-82e6e91aab0d" providerId="ADAL" clId="{C0FBC718-BB3D-4FE2-8016-1F0C7A912E67}" dt="2019-10-06T13:08:51.339" v="9957" actId="1076"/>
          <ac:picMkLst>
            <pc:docMk/>
            <pc:sldMk cId="2419057203" sldId="355"/>
            <ac:picMk id="7" creationId="{05189F8B-2FF1-4A9D-8E4A-9D6A6D0B4699}"/>
          </ac:picMkLst>
        </pc:picChg>
        <pc:picChg chg="add mod">
          <ac:chgData name="Jacco Cijsouw" userId="3fcdd2c0-24be-4ef3-b421-82e6e91aab0d" providerId="ADAL" clId="{C0FBC718-BB3D-4FE2-8016-1F0C7A912E67}" dt="2019-10-06T13:09:08.643" v="9962" actId="1076"/>
          <ac:picMkLst>
            <pc:docMk/>
            <pc:sldMk cId="2419057203" sldId="355"/>
            <ac:picMk id="8" creationId="{9EC8255E-95AE-401D-B3EF-80904F71DABA}"/>
          </ac:picMkLst>
        </pc:picChg>
        <pc:picChg chg="add mod">
          <ac:chgData name="Jacco Cijsouw" userId="3fcdd2c0-24be-4ef3-b421-82e6e91aab0d" providerId="ADAL" clId="{C0FBC718-BB3D-4FE2-8016-1F0C7A912E67}" dt="2019-10-06T13:10:10.903" v="9968" actId="14100"/>
          <ac:picMkLst>
            <pc:docMk/>
            <pc:sldMk cId="2419057203" sldId="355"/>
            <ac:picMk id="9" creationId="{EC4A3C2B-EB1C-48AF-AFAE-02EB6EB2C3E2}"/>
          </ac:picMkLst>
        </pc:picChg>
      </pc:sldChg>
      <pc:sldChg chg="addSp delSp modSp add">
        <pc:chgData name="Jacco Cijsouw" userId="3fcdd2c0-24be-4ef3-b421-82e6e91aab0d" providerId="ADAL" clId="{C0FBC718-BB3D-4FE2-8016-1F0C7A912E67}" dt="2019-10-06T13:10:36.084" v="9970" actId="1076"/>
        <pc:sldMkLst>
          <pc:docMk/>
          <pc:sldMk cId="175504308" sldId="356"/>
        </pc:sldMkLst>
        <pc:spChg chg="mod">
          <ac:chgData name="Jacco Cijsouw" userId="3fcdd2c0-24be-4ef3-b421-82e6e91aab0d" providerId="ADAL" clId="{C0FBC718-BB3D-4FE2-8016-1F0C7A912E67}" dt="2019-10-06T12:19:27.933" v="9508" actId="1076"/>
          <ac:spMkLst>
            <pc:docMk/>
            <pc:sldMk cId="175504308" sldId="356"/>
            <ac:spMk id="2" creationId="{BC04D7FD-33E9-428A-BF26-4DEF1FE53F0D}"/>
          </ac:spMkLst>
        </pc:spChg>
        <pc:spChg chg="del">
          <ac:chgData name="Jacco Cijsouw" userId="3fcdd2c0-24be-4ef3-b421-82e6e91aab0d" providerId="ADAL" clId="{C0FBC718-BB3D-4FE2-8016-1F0C7A912E67}" dt="2019-10-06T12:13:28.424" v="9455" actId="478"/>
          <ac:spMkLst>
            <pc:docMk/>
            <pc:sldMk cId="175504308" sldId="356"/>
            <ac:spMk id="3" creationId="{663BFC38-8260-47B7-8365-F3D406154CD2}"/>
          </ac:spMkLst>
        </pc:spChg>
        <pc:picChg chg="add mod ord">
          <ac:chgData name="Jacco Cijsouw" userId="3fcdd2c0-24be-4ef3-b421-82e6e91aab0d" providerId="ADAL" clId="{C0FBC718-BB3D-4FE2-8016-1F0C7A912E67}" dt="2019-10-06T12:19:18.920" v="9506" actId="166"/>
          <ac:picMkLst>
            <pc:docMk/>
            <pc:sldMk cId="175504308" sldId="356"/>
            <ac:picMk id="7" creationId="{BA81BA62-8EEE-4A95-B226-081BC1AD0411}"/>
          </ac:picMkLst>
        </pc:picChg>
        <pc:picChg chg="add del mod">
          <ac:chgData name="Jacco Cijsouw" userId="3fcdd2c0-24be-4ef3-b421-82e6e91aab0d" providerId="ADAL" clId="{C0FBC718-BB3D-4FE2-8016-1F0C7A912E67}" dt="2019-10-06T12:16:07.151" v="9489" actId="478"/>
          <ac:picMkLst>
            <pc:docMk/>
            <pc:sldMk cId="175504308" sldId="356"/>
            <ac:picMk id="9" creationId="{242BD10F-5DD7-4139-8CD3-9C8DBC38D759}"/>
          </ac:picMkLst>
        </pc:picChg>
        <pc:picChg chg="add mod">
          <ac:chgData name="Jacco Cijsouw" userId="3fcdd2c0-24be-4ef3-b421-82e6e91aab0d" providerId="ADAL" clId="{C0FBC718-BB3D-4FE2-8016-1F0C7A912E67}" dt="2019-10-06T12:19:05.538" v="9502" actId="1076"/>
          <ac:picMkLst>
            <pc:docMk/>
            <pc:sldMk cId="175504308" sldId="356"/>
            <ac:picMk id="11" creationId="{2BEB06A1-526C-445F-86D5-CDC74A80D626}"/>
          </ac:picMkLst>
        </pc:picChg>
        <pc:picChg chg="add del mod">
          <ac:chgData name="Jacco Cijsouw" userId="3fcdd2c0-24be-4ef3-b421-82e6e91aab0d" providerId="ADAL" clId="{C0FBC718-BB3D-4FE2-8016-1F0C7A912E67}" dt="2019-10-06T12:17:38.847" v="9493" actId="478"/>
          <ac:picMkLst>
            <pc:docMk/>
            <pc:sldMk cId="175504308" sldId="356"/>
            <ac:picMk id="13" creationId="{7CF8959D-6099-4922-AED2-9C63BA161507}"/>
          </ac:picMkLst>
        </pc:picChg>
        <pc:picChg chg="add mod">
          <ac:chgData name="Jacco Cijsouw" userId="3fcdd2c0-24be-4ef3-b421-82e6e91aab0d" providerId="ADAL" clId="{C0FBC718-BB3D-4FE2-8016-1F0C7A912E67}" dt="2019-10-06T12:15:53.983" v="9488" actId="14100"/>
          <ac:picMkLst>
            <pc:docMk/>
            <pc:sldMk cId="175504308" sldId="356"/>
            <ac:picMk id="15" creationId="{683A31C3-67FF-47C2-8753-840966FA9936}"/>
          </ac:picMkLst>
        </pc:picChg>
        <pc:picChg chg="add mod">
          <ac:chgData name="Jacco Cijsouw" userId="3fcdd2c0-24be-4ef3-b421-82e6e91aab0d" providerId="ADAL" clId="{C0FBC718-BB3D-4FE2-8016-1F0C7A912E67}" dt="2019-10-06T12:19:25.409" v="9507" actId="1076"/>
          <ac:picMkLst>
            <pc:docMk/>
            <pc:sldMk cId="175504308" sldId="356"/>
            <ac:picMk id="17" creationId="{BD65646B-CF4A-4AA1-A1D1-E2631921D496}"/>
          </ac:picMkLst>
        </pc:picChg>
        <pc:picChg chg="add mod">
          <ac:chgData name="Jacco Cijsouw" userId="3fcdd2c0-24be-4ef3-b421-82e6e91aab0d" providerId="ADAL" clId="{C0FBC718-BB3D-4FE2-8016-1F0C7A912E67}" dt="2019-10-06T13:10:36.084" v="9970" actId="1076"/>
          <ac:picMkLst>
            <pc:docMk/>
            <pc:sldMk cId="175504308" sldId="356"/>
            <ac:picMk id="19" creationId="{61612CFE-8E55-431E-AD3E-07042813210B}"/>
          </ac:picMkLst>
        </pc:picChg>
      </pc:sldChg>
      <pc:sldChg chg="addSp delSp modSp add del">
        <pc:chgData name="Jacco Cijsouw" userId="3fcdd2c0-24be-4ef3-b421-82e6e91aab0d" providerId="ADAL" clId="{C0FBC718-BB3D-4FE2-8016-1F0C7A912E67}" dt="2019-10-06T12:53:39.125" v="9930" actId="2696"/>
        <pc:sldMkLst>
          <pc:docMk/>
          <pc:sldMk cId="613727657" sldId="357"/>
        </pc:sldMkLst>
        <pc:spChg chg="mod">
          <ac:chgData name="Jacco Cijsouw" userId="3fcdd2c0-24be-4ef3-b421-82e6e91aab0d" providerId="ADAL" clId="{C0FBC718-BB3D-4FE2-8016-1F0C7A912E67}" dt="2019-10-06T12:53:27.581" v="9929"/>
          <ac:spMkLst>
            <pc:docMk/>
            <pc:sldMk cId="613727657" sldId="357"/>
            <ac:spMk id="2" creationId="{4D8724FD-C163-4C5B-8EC6-EC19EBD5FC2E}"/>
          </ac:spMkLst>
        </pc:spChg>
        <pc:spChg chg="del">
          <ac:chgData name="Jacco Cijsouw" userId="3fcdd2c0-24be-4ef3-b421-82e6e91aab0d" providerId="ADAL" clId="{C0FBC718-BB3D-4FE2-8016-1F0C7A912E67}" dt="2019-10-06T12:53:01.304" v="9925" actId="478"/>
          <ac:spMkLst>
            <pc:docMk/>
            <pc:sldMk cId="613727657" sldId="357"/>
            <ac:spMk id="3" creationId="{C823987E-D05A-4A0E-95AD-5572697DE419}"/>
          </ac:spMkLst>
        </pc:spChg>
        <pc:picChg chg="add mod">
          <ac:chgData name="Jacco Cijsouw" userId="3fcdd2c0-24be-4ef3-b421-82e6e91aab0d" providerId="ADAL" clId="{C0FBC718-BB3D-4FE2-8016-1F0C7A912E67}" dt="2019-10-06T12:53:09.367" v="9928" actId="1076"/>
          <ac:picMkLst>
            <pc:docMk/>
            <pc:sldMk cId="613727657" sldId="357"/>
            <ac:picMk id="6" creationId="{6A0B1664-AACC-4979-8AB0-0DBAB7C9927F}"/>
          </ac:picMkLst>
        </pc:picChg>
      </pc:sldChg>
      <pc:sldChg chg="addSp delSp modSp add ord">
        <pc:chgData name="Jacco Cijsouw" userId="3fcdd2c0-24be-4ef3-b421-82e6e91aab0d" providerId="ADAL" clId="{C0FBC718-BB3D-4FE2-8016-1F0C7A912E67}" dt="2019-10-06T13:01:50.590" v="9956" actId="1076"/>
        <pc:sldMkLst>
          <pc:docMk/>
          <pc:sldMk cId="1022758223" sldId="357"/>
        </pc:sldMkLst>
        <pc:spChg chg="mod">
          <ac:chgData name="Jacco Cijsouw" userId="3fcdd2c0-24be-4ef3-b421-82e6e91aab0d" providerId="ADAL" clId="{C0FBC718-BB3D-4FE2-8016-1F0C7A912E67}" dt="2019-10-06T12:59:09.354" v="9950" actId="20577"/>
          <ac:spMkLst>
            <pc:docMk/>
            <pc:sldMk cId="1022758223" sldId="357"/>
            <ac:spMk id="2" creationId="{06D84AEF-06D3-4DF8-9EB2-9C04CC8269A8}"/>
          </ac:spMkLst>
        </pc:spChg>
        <pc:spChg chg="del">
          <ac:chgData name="Jacco Cijsouw" userId="3fcdd2c0-24be-4ef3-b421-82e6e91aab0d" providerId="ADAL" clId="{C0FBC718-BB3D-4FE2-8016-1F0C7A912E67}" dt="2019-10-06T12:59:13.159" v="9951" actId="478"/>
          <ac:spMkLst>
            <pc:docMk/>
            <pc:sldMk cId="1022758223" sldId="357"/>
            <ac:spMk id="3" creationId="{80529325-C370-4C6C-A18F-0E973828510D}"/>
          </ac:spMkLst>
        </pc:spChg>
        <pc:spChg chg="del">
          <ac:chgData name="Jacco Cijsouw" userId="3fcdd2c0-24be-4ef3-b421-82e6e91aab0d" providerId="ADAL" clId="{C0FBC718-BB3D-4FE2-8016-1F0C7A912E67}" dt="2019-10-06T12:59:16.199" v="9952" actId="478"/>
          <ac:spMkLst>
            <pc:docMk/>
            <pc:sldMk cId="1022758223" sldId="357"/>
            <ac:spMk id="6" creationId="{C0D2769B-DBA4-4BDF-A868-D6F0509CFC2C}"/>
          </ac:spMkLst>
        </pc:spChg>
        <pc:picChg chg="add mod">
          <ac:chgData name="Jacco Cijsouw" userId="3fcdd2c0-24be-4ef3-b421-82e6e91aab0d" providerId="ADAL" clId="{C0FBC718-BB3D-4FE2-8016-1F0C7A912E67}" dt="2019-10-06T13:01:50.590" v="9956" actId="1076"/>
          <ac:picMkLst>
            <pc:docMk/>
            <pc:sldMk cId="1022758223" sldId="357"/>
            <ac:picMk id="8" creationId="{DB6C2A34-AFA8-4117-814D-7C9AA895EE2F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F2FCE7-7AFA-9242-BECB-A61CE0BE95A1}" type="datetimeFigureOut">
              <a:rPr lang="nl-NL" smtClean="0"/>
              <a:t>6-10-2019</a:t>
            </a:fld>
            <a:endParaRPr lang="nl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FB967C-E8DF-AF4B-9B57-A68D256EEC90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88745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rt 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0" y="810001"/>
            <a:ext cx="9144000" cy="3348000"/>
          </a:xfrm>
          <a:solidFill>
            <a:schemeClr val="bg1">
              <a:lumMod val="85000"/>
            </a:schemeClr>
          </a:solidFill>
        </p:spPr>
        <p:txBody>
          <a:bodyPr lIns="360000" tIns="251999" rIns="3960000" bIns="1080000" anchor="b" anchorCtr="0"/>
          <a:lstStyle>
            <a:lvl1pPr marL="0" indent="0" algn="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400000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TO EDIT MASTER 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648000" y="109047"/>
            <a:ext cx="2880360" cy="647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4561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met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812800"/>
            <a:ext cx="9144000" cy="3352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noProof="0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1" y="1115999"/>
            <a:ext cx="7703999" cy="1944000"/>
          </a:xfrm>
        </p:spPr>
        <p:txBody>
          <a:bodyPr anchor="t" anchorCtr="0"/>
          <a:lstStyle>
            <a:lvl1pPr>
              <a:lnSpc>
                <a:spcPct val="105000"/>
              </a:lnSpc>
              <a:defRPr sz="3000"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10CDB-38B1-8E43-A846-6FE3B07A872E}" type="datetime1">
              <a:rPr lang="en-US" noProof="0" smtClean="0"/>
              <a:t>10/6/2019</a:t>
            </a:fld>
            <a:endParaRPr lang="nl-NL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noProof="0"/>
              <a:t>Titel van de presentatie</a:t>
            </a:r>
            <a:endParaRPr lang="nl-NL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noProof="0" smtClean="0"/>
              <a:t>‹nr.›</a:t>
            </a:fld>
            <a:endParaRPr lang="nl-NL" noProof="0" dirty="0"/>
          </a:p>
        </p:txBody>
      </p:sp>
      <p:sp>
        <p:nvSpPr>
          <p:cNvPr id="9" name="Picture Placehold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6912000" y="3096038"/>
            <a:ext cx="1512000" cy="1512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nl-NL" noProof="0" dirty="0"/>
              <a:t>Foto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648000" y="109047"/>
            <a:ext cx="2880360" cy="64712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m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810000"/>
            <a:ext cx="9144000" cy="351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0" y="900001"/>
            <a:ext cx="3744000" cy="3401999"/>
          </a:xfrm>
        </p:spPr>
        <p:txBody>
          <a:bodyPr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8B67E-1464-254D-876A-5A059C6CA686}" type="datetime1">
              <a:rPr lang="en-US" smtClean="0"/>
              <a:t>10/6/2019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Titel van de presentatie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‹nr.›</a:t>
            </a:fld>
            <a:endParaRPr lang="nl-NL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4644000" y="810001"/>
            <a:ext cx="4500000" cy="3510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1553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ek m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4644000" y="810000"/>
            <a:ext cx="4500000" cy="351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0" y="810000"/>
            <a:ext cx="4644000" cy="351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0" y="900001"/>
            <a:ext cx="3744000" cy="3401999"/>
          </a:xfrm>
        </p:spPr>
        <p:txBody>
          <a:bodyPr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7756A-AF1A-B249-A7CF-A1AE4E86FA38}" type="datetime1">
              <a:rPr lang="en-US" smtClean="0"/>
              <a:t>10/6/2019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Titel van de presentatie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‹nr.›</a:t>
            </a:fld>
            <a:endParaRPr lang="nl-NL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4644000" y="810001"/>
            <a:ext cx="4500000" cy="3510000"/>
          </a:xfrm>
          <a:noFill/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met 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812798"/>
            <a:ext cx="9144000" cy="351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998" y="900001"/>
            <a:ext cx="5940000" cy="3401999"/>
          </a:xfrm>
        </p:spPr>
        <p:txBody>
          <a:bodyPr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8E900-D3BD-ED44-9070-3471A5611DC2}" type="datetime1">
              <a:rPr lang="en-US" smtClean="0"/>
              <a:t>10/6/2019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Titel van de presentatie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‹nr.›</a:t>
            </a:fld>
            <a:endParaRPr lang="nl-NL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6840000" y="810001"/>
            <a:ext cx="2304000" cy="3510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met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D5A3F-EB4E-3340-8D19-07B028CB11AD}" type="datetime1">
              <a:rPr lang="en-US" smtClean="0"/>
              <a:t>10/6/2019</a:t>
            </a:fld>
            <a:endParaRPr lang="nl-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Titel van de presentatie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‹nr.›</a:t>
            </a:fld>
            <a:endParaRPr lang="nl-NL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719999" y="288000"/>
            <a:ext cx="6624000" cy="504000"/>
          </a:xfrm>
        </p:spPr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0" y="810001"/>
            <a:ext cx="9144000" cy="3510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0" y="810001"/>
            <a:ext cx="9144000" cy="3348000"/>
          </a:xfrm>
          <a:solidFill>
            <a:schemeClr val="bg1">
              <a:lumMod val="85000"/>
            </a:schemeClr>
          </a:solidFill>
        </p:spPr>
        <p:txBody>
          <a:bodyPr lIns="360000" tIns="251999" rIns="3960000" bIns="1080000" anchor="b" anchorCtr="0"/>
          <a:lstStyle>
            <a:lvl1pPr marL="0" indent="0" algn="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400000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TO EDIT MASTER 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648000" y="109047"/>
            <a:ext cx="2880360" cy="647129"/>
          </a:xfrm>
          <a:prstGeom prst="rect">
            <a:avLst/>
          </a:prstGeom>
        </p:spPr>
      </p:pic>
      <p:sp>
        <p:nvSpPr>
          <p:cNvPr id="14" name="Text Placeholder 2"/>
          <p:cNvSpPr>
            <a:spLocks noGrp="1"/>
          </p:cNvSpPr>
          <p:nvPr>
            <p:ph type="body" idx="14" hasCustomPrompt="1"/>
          </p:nvPr>
        </p:nvSpPr>
        <p:spPr>
          <a:xfrm>
            <a:off x="719998" y="1080000"/>
            <a:ext cx="4464000" cy="1512000"/>
          </a:xfrm>
        </p:spPr>
        <p:txBody>
          <a:bodyPr anchor="t" anchorCtr="0"/>
          <a:lstStyle>
            <a:lvl1pPr marL="0" indent="0">
              <a:lnSpc>
                <a:spcPct val="85000"/>
              </a:lnSpc>
              <a:buNone/>
              <a:defRPr sz="40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 met spre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1" y="810001"/>
            <a:ext cx="9143999" cy="3348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400000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90000" y="4157999"/>
            <a:ext cx="2880000" cy="322017"/>
          </a:xfrm>
        </p:spPr>
        <p:txBody>
          <a:bodyPr anchor="b" anchorCtr="0"/>
          <a:lstStyle>
            <a:lvl1pPr marL="0" indent="0" algn="l">
              <a:lnSpc>
                <a:spcPct val="110000"/>
              </a:lnSpc>
              <a:buNone/>
              <a:defRPr sz="12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nl-NL"/>
              <a:t>Klikken om de ondertitelstijl van het model te bewerken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648000" y="109047"/>
            <a:ext cx="2880360" cy="647129"/>
          </a:xfrm>
          <a:prstGeom prst="rect">
            <a:avLst/>
          </a:prstGeom>
        </p:spPr>
      </p:pic>
      <p:sp>
        <p:nvSpPr>
          <p:cNvPr id="12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5490000" y="3437998"/>
            <a:ext cx="720000" cy="720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 </a:t>
            </a: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kop en opsomm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3" y="1224000"/>
            <a:ext cx="6623999" cy="3491999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5216DA-0E4B-CC41-ACBF-76C3BC02E189}" type="datetime1">
              <a:rPr lang="en-US" smtClean="0"/>
              <a:t>10/6/2019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Titel van de presentatie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‹nr.›</a:t>
            </a:fld>
            <a:endParaRPr lang="nl-NL"/>
          </a:p>
        </p:txBody>
      </p:sp>
      <p:sp>
        <p:nvSpPr>
          <p:cNvPr id="8" name="Text Placeholder 2"/>
          <p:cNvSpPr>
            <a:spLocks noGrp="1"/>
          </p:cNvSpPr>
          <p:nvPr>
            <p:ph type="body" idx="13"/>
          </p:nvPr>
        </p:nvSpPr>
        <p:spPr>
          <a:xfrm>
            <a:off x="719998" y="936000"/>
            <a:ext cx="6623999" cy="288000"/>
          </a:xfrm>
        </p:spPr>
        <p:txBody>
          <a:bodyPr anchor="t" anchorCtr="0"/>
          <a:lstStyle>
            <a:lvl1pPr marL="0" indent="0">
              <a:buNone/>
              <a:defRPr sz="15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</p:spTree>
    <p:extLst>
      <p:ext uri="{BB962C8B-B14F-4D97-AF65-F5344CB8AC3E}">
        <p14:creationId xmlns:p14="http://schemas.microsoft.com/office/powerpoint/2010/main" val="17743000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psomm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3" y="936000"/>
            <a:ext cx="6623999" cy="3780000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D8D44-D820-BB49-9309-B66E37C4EE70}" type="datetime1">
              <a:rPr lang="en-US" smtClean="0"/>
              <a:t>10/6/2019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Titel van de presentatie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/>
          <p:cNvSpPr>
            <a:spLocks noGrp="1"/>
          </p:cNvSpPr>
          <p:nvPr>
            <p:ph type="body" idx="15" hasCustomPrompt="1"/>
          </p:nvPr>
        </p:nvSpPr>
        <p:spPr>
          <a:xfrm>
            <a:off x="5399005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marL="0" indent="0">
              <a:lnSpc>
                <a:spcPct val="85000"/>
              </a:lnSpc>
              <a:buNone/>
              <a:defRPr sz="28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3" y="936000"/>
            <a:ext cx="4464000" cy="3780000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B6030-B80C-7C4C-B97F-1ADFAB53E146}" type="datetime1">
              <a:rPr lang="en-US" smtClean="0"/>
              <a:t>10/6/2019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Titel van de presentatie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‹nr.›</a:t>
            </a:fld>
            <a:endParaRPr lang="nl-NL"/>
          </a:p>
        </p:txBody>
      </p:sp>
      <p:sp>
        <p:nvSpPr>
          <p:cNvPr id="8" name="Subtitle 2"/>
          <p:cNvSpPr>
            <a:spLocks noGrp="1"/>
          </p:cNvSpPr>
          <p:nvPr>
            <p:ph type="subTitle" idx="13"/>
          </p:nvPr>
        </p:nvSpPr>
        <p:spPr>
          <a:xfrm>
            <a:off x="5490000" y="4157999"/>
            <a:ext cx="2880000" cy="322017"/>
          </a:xfrm>
        </p:spPr>
        <p:txBody>
          <a:bodyPr anchor="b" anchorCtr="0"/>
          <a:lstStyle>
            <a:lvl1pPr marL="0" indent="0" algn="l">
              <a:lnSpc>
                <a:spcPct val="110000"/>
              </a:lnSpc>
              <a:buNone/>
              <a:defRPr sz="12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nl-NL"/>
              <a:t>Klikken om de ondertitelstijl van het model te bewerken</a:t>
            </a:r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3B474-0AB7-8846-BA6A-67033A8CF4FA}" type="datetime1">
              <a:rPr lang="en-US" smtClean="0"/>
              <a:t>10/6/2019</a:t>
            </a:fld>
            <a:endParaRPr lang="nl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Titel van de presentatie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‹nr.›</a:t>
            </a:fld>
            <a:endParaRPr lang="nl-NL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719999" y="288000"/>
            <a:ext cx="6624000" cy="504000"/>
          </a:xfrm>
        </p:spPr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720003" y="1224000"/>
            <a:ext cx="3744993" cy="3491999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idx="13"/>
          </p:nvPr>
        </p:nvSpPr>
        <p:spPr>
          <a:xfrm>
            <a:off x="719998" y="936000"/>
            <a:ext cx="3744995" cy="288000"/>
          </a:xfrm>
        </p:spPr>
        <p:txBody>
          <a:bodyPr anchor="t" anchorCtr="0"/>
          <a:lstStyle>
            <a:lvl1pPr marL="0" indent="0">
              <a:buNone/>
              <a:defRPr sz="15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4"/>
          </p:nvPr>
        </p:nvSpPr>
        <p:spPr>
          <a:xfrm>
            <a:off x="4679007" y="1224000"/>
            <a:ext cx="3744993" cy="3491999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5"/>
          </p:nvPr>
        </p:nvSpPr>
        <p:spPr>
          <a:xfrm>
            <a:off x="4679004" y="936000"/>
            <a:ext cx="3744995" cy="288000"/>
          </a:xfrm>
        </p:spPr>
        <p:txBody>
          <a:bodyPr anchor="t" anchorCtr="0"/>
          <a:lstStyle>
            <a:lvl1pPr marL="0" indent="0">
              <a:buNone/>
              <a:defRPr sz="15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</p:spTree>
    <p:extLst>
      <p:ext uri="{BB962C8B-B14F-4D97-AF65-F5344CB8AC3E}">
        <p14:creationId xmlns:p14="http://schemas.microsoft.com/office/powerpoint/2010/main" val="14738976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ee kolommen met afbeeldin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20000" y="792000"/>
            <a:ext cx="3744000" cy="1584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A50C8-7311-E14C-816D-7251E320C8DC}" type="datetime1">
              <a:rPr lang="en-US" smtClean="0"/>
              <a:t>10/6/2019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Titel van de presentatie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‹nr.›</a:t>
            </a:fld>
            <a:endParaRPr lang="nl-NL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9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4680000" y="792000"/>
            <a:ext cx="3744000" cy="1584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720003" y="2700000"/>
            <a:ext cx="3743997" cy="2016000"/>
          </a:xfrm>
        </p:spPr>
        <p:txBody>
          <a:bodyPr/>
          <a:lstStyle>
            <a:lvl1pPr>
              <a:defRPr sz="1300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>
              <a:defRPr sz="13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idx="16"/>
          </p:nvPr>
        </p:nvSpPr>
        <p:spPr>
          <a:xfrm>
            <a:off x="719998" y="2448000"/>
            <a:ext cx="3744000" cy="252000"/>
          </a:xfrm>
        </p:spPr>
        <p:txBody>
          <a:bodyPr anchor="t" anchorCtr="0"/>
          <a:lstStyle>
            <a:lvl1pPr marL="0" indent="0">
              <a:buNone/>
              <a:defRPr sz="13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7"/>
          </p:nvPr>
        </p:nvSpPr>
        <p:spPr>
          <a:xfrm>
            <a:off x="4680005" y="2700000"/>
            <a:ext cx="3743997" cy="2016000"/>
          </a:xfrm>
        </p:spPr>
        <p:txBody>
          <a:bodyPr/>
          <a:lstStyle>
            <a:lvl1pPr>
              <a:defRPr sz="1300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>
              <a:defRPr sz="13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8"/>
          </p:nvPr>
        </p:nvSpPr>
        <p:spPr>
          <a:xfrm>
            <a:off x="4680000" y="2448000"/>
            <a:ext cx="3744000" cy="252000"/>
          </a:xfrm>
        </p:spPr>
        <p:txBody>
          <a:bodyPr anchor="t" anchorCtr="0"/>
          <a:lstStyle>
            <a:lvl1pPr marL="0" indent="0">
              <a:buNone/>
              <a:defRPr sz="13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</p:spTree>
    <p:extLst>
      <p:ext uri="{BB962C8B-B14F-4D97-AF65-F5344CB8AC3E}">
        <p14:creationId xmlns:p14="http://schemas.microsoft.com/office/powerpoint/2010/main" val="18843469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812800"/>
            <a:ext cx="9144000" cy="3352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noProof="0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1" y="1115998"/>
            <a:ext cx="7703999" cy="2520000"/>
          </a:xfrm>
        </p:spPr>
        <p:txBody>
          <a:bodyPr anchor="t" anchorCtr="0"/>
          <a:lstStyle>
            <a:lvl1pPr>
              <a:lnSpc>
                <a:spcPct val="105000"/>
              </a:lnSpc>
              <a:defRPr sz="3000"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10CDB-38B1-8E43-A846-6FE3B07A872E}" type="datetime1">
              <a:rPr lang="en-US" noProof="0" smtClean="0"/>
              <a:t>10/6/2019</a:t>
            </a:fld>
            <a:endParaRPr lang="nl-NL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noProof="0"/>
              <a:t>Titel van de presentatie</a:t>
            </a:r>
            <a:endParaRPr lang="nl-NL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noProof="0" smtClean="0"/>
              <a:t>‹nr.›</a:t>
            </a:fld>
            <a:endParaRPr lang="nl-NL" noProof="0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648000" y="109047"/>
            <a:ext cx="2880360" cy="647129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3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16"/>
          <a:srcRect/>
          <a:stretch/>
        </p:blipFill>
        <p:spPr>
          <a:xfrm>
            <a:off x="7200000" y="363387"/>
            <a:ext cx="1258824" cy="27973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  <a:blipFill>
            <a:blip r:embed="rId18">
              <a:alphaModFix amt="45000"/>
            </a:blip>
            <a:stretch>
              <a:fillRect/>
            </a:stretch>
          </a:blipFill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19999" y="288000"/>
            <a:ext cx="6624000" cy="504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0003" y="936000"/>
            <a:ext cx="6623999" cy="378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744000" y="5004000"/>
            <a:ext cx="1224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600">
                <a:solidFill>
                  <a:schemeClr val="bg1"/>
                </a:solidFill>
              </a:defRPr>
            </a:lvl1pPr>
          </a:lstStyle>
          <a:p>
            <a:fld id="{E300D605-E2BB-8B4E-A2F3-5A64231C34A6}" type="datetime1">
              <a:rPr lang="en-US" smtClean="0"/>
              <a:t>10/6/2019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968000" y="5004000"/>
            <a:ext cx="3240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600">
                <a:solidFill>
                  <a:schemeClr val="bg1"/>
                </a:solidFill>
              </a:defRPr>
            </a:lvl1pPr>
          </a:lstStyle>
          <a:p>
            <a:r>
              <a:rPr lang="nl-NL"/>
              <a:t>Titel van de presentatie</a:t>
            </a:r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80000" y="5004000"/>
            <a:ext cx="144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600">
                <a:solidFill>
                  <a:schemeClr val="bg1"/>
                </a:solidFill>
              </a:defRPr>
            </a:lvl1pPr>
          </a:lstStyle>
          <a:p>
            <a:fld id="{14F1411D-0280-154F-AEAC-4C20B7AA46B2}" type="slidenum">
              <a:rPr lang="nl-NL" smtClean="0"/>
              <a:pPr/>
              <a:t>‹nr.›</a:t>
            </a:fld>
            <a:endParaRPr lang="nl-NL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8244000" y="5004000"/>
            <a:ext cx="0" cy="90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25557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90" r:id="rId2"/>
    <p:sldLayoutId id="2147483687" r:id="rId3"/>
    <p:sldLayoutId id="2147483674" r:id="rId4"/>
    <p:sldLayoutId id="2147483689" r:id="rId5"/>
    <p:sldLayoutId id="2147483686" r:id="rId6"/>
    <p:sldLayoutId id="2147483677" r:id="rId7"/>
    <p:sldLayoutId id="2147483681" r:id="rId8"/>
    <p:sldLayoutId id="2147483691" r:id="rId9"/>
    <p:sldLayoutId id="2147483682" r:id="rId10"/>
    <p:sldLayoutId id="2147483680" r:id="rId11"/>
    <p:sldLayoutId id="2147483684" r:id="rId12"/>
    <p:sldLayoutId id="2147483685" r:id="rId13"/>
    <p:sldLayoutId id="2147483688" r:id="rId14"/>
  </p:sldLayoutIdLst>
  <p:hf hdr="0" dt="0"/>
  <p:txStyles>
    <p:titleStyle>
      <a:lvl1pPr algn="l" defTabSz="685800" rtl="0" eaLnBrk="1" latinLnBrk="0" hangingPunct="1">
        <a:lnSpc>
          <a:spcPct val="85000"/>
        </a:lnSpc>
        <a:spcBef>
          <a:spcPct val="0"/>
        </a:spcBef>
        <a:buNone/>
        <a:defRPr sz="18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6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54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72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90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3.png"/><Relationship Id="rId5" Type="http://schemas.openxmlformats.org/officeDocument/2006/relationships/image" Target="../media/image27.png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gif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jpg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6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" b="71"/>
          <a:stretch>
            <a:fillRect/>
          </a:stretch>
        </p:blipFill>
        <p:spPr/>
      </p:pic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SIG Choreografie</a:t>
            </a:r>
          </a:p>
        </p:txBody>
      </p:sp>
    </p:spTree>
    <p:extLst>
      <p:ext uri="{BB962C8B-B14F-4D97-AF65-F5344CB8AC3E}">
        <p14:creationId xmlns:p14="http://schemas.microsoft.com/office/powerpoint/2010/main" val="13493762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E0F4D556-6726-426F-9B4D-456C0216F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Domain driven design</a:t>
            </a:r>
            <a:endParaRPr lang="en-NL" dirty="0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FEE0A78D-9ED6-4661-B169-3758AB811A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3395" y="2524480"/>
            <a:ext cx="2665593" cy="1795723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C68B45D8-551F-433A-B8D2-EF5B436D95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553" y="1874766"/>
            <a:ext cx="2693046" cy="1995599"/>
          </a:xfrm>
          <a:prstGeom prst="rect">
            <a:avLst/>
          </a:prstGeom>
        </p:spPr>
      </p:pic>
      <p:pic>
        <p:nvPicPr>
          <p:cNvPr id="10" name="Afbeelding 9">
            <a:extLst>
              <a:ext uri="{FF2B5EF4-FFF2-40B4-BE49-F238E27FC236}">
                <a16:creationId xmlns:a16="http://schemas.microsoft.com/office/drawing/2014/main" id="{AF169BA0-DB60-4095-B6B6-252F53579C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2152" y="708233"/>
            <a:ext cx="2792711" cy="2326068"/>
          </a:xfrm>
          <a:prstGeom prst="rect">
            <a:avLst/>
          </a:prstGeom>
        </p:spPr>
      </p:pic>
      <p:sp>
        <p:nvSpPr>
          <p:cNvPr id="11" name="Rechthoek: afgeronde hoeken 10">
            <a:extLst>
              <a:ext uri="{FF2B5EF4-FFF2-40B4-BE49-F238E27FC236}">
                <a16:creationId xmlns:a16="http://schemas.microsoft.com/office/drawing/2014/main" id="{B72B5627-2D83-45CA-A9DA-12AAB427B462}"/>
              </a:ext>
            </a:extLst>
          </p:cNvPr>
          <p:cNvSpPr/>
          <p:nvPr/>
        </p:nvSpPr>
        <p:spPr>
          <a:xfrm>
            <a:off x="3289815" y="823297"/>
            <a:ext cx="2506809" cy="200425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2" name="Rechthoek: afgeronde hoeken 11">
            <a:extLst>
              <a:ext uri="{FF2B5EF4-FFF2-40B4-BE49-F238E27FC236}">
                <a16:creationId xmlns:a16="http://schemas.microsoft.com/office/drawing/2014/main" id="{0863ABC7-1AFD-4CA5-BA59-F4699C52E727}"/>
              </a:ext>
            </a:extLst>
          </p:cNvPr>
          <p:cNvSpPr/>
          <p:nvPr/>
        </p:nvSpPr>
        <p:spPr>
          <a:xfrm>
            <a:off x="520728" y="1785253"/>
            <a:ext cx="2651871" cy="208861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3" name="Rechthoek: afgeronde hoeken 12">
            <a:extLst>
              <a:ext uri="{FF2B5EF4-FFF2-40B4-BE49-F238E27FC236}">
                <a16:creationId xmlns:a16="http://schemas.microsoft.com/office/drawing/2014/main" id="{C84485CD-FA94-42A8-A8DD-1558CAD77FA9}"/>
              </a:ext>
            </a:extLst>
          </p:cNvPr>
          <p:cNvSpPr/>
          <p:nvPr/>
        </p:nvSpPr>
        <p:spPr>
          <a:xfrm>
            <a:off x="5893395" y="2361918"/>
            <a:ext cx="2835402" cy="216959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3405112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D4352E56-B0E4-42CD-952B-D89201ED30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Transactions</a:t>
            </a:r>
            <a:endParaRPr lang="en-NL" dirty="0"/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2D5F31C1-56F3-40C5-905E-D2E268574A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368" y="1366169"/>
            <a:ext cx="2619375" cy="1743075"/>
          </a:xfrm>
          <a:prstGeom prst="rect">
            <a:avLst/>
          </a:prstGeom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954DC154-650D-4413-A0E8-2975EE0B4F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6512" y="1363426"/>
            <a:ext cx="2902118" cy="1734785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3DB5080B-8285-4FF1-BA1D-E392E2AA44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3549" y="3320183"/>
            <a:ext cx="829012" cy="1093232"/>
          </a:xfrm>
          <a:prstGeom prst="rect">
            <a:avLst/>
          </a:prstGeom>
        </p:spPr>
      </p:pic>
      <p:sp>
        <p:nvSpPr>
          <p:cNvPr id="2" name="Tekstvak 1">
            <a:extLst>
              <a:ext uri="{FF2B5EF4-FFF2-40B4-BE49-F238E27FC236}">
                <a16:creationId xmlns:a16="http://schemas.microsoft.com/office/drawing/2014/main" id="{1C198073-60DE-4418-AC0C-A737E1CC86BD}"/>
              </a:ext>
            </a:extLst>
          </p:cNvPr>
          <p:cNvSpPr txBox="1"/>
          <p:nvPr/>
        </p:nvSpPr>
        <p:spPr>
          <a:xfrm>
            <a:off x="2075115" y="963533"/>
            <a:ext cx="617472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b="1" dirty="0"/>
              <a:t>Local</a:t>
            </a:r>
            <a:endParaRPr lang="en-NL" sz="1600" b="1" dirty="0" err="1"/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2EE8871A-9B51-4A46-8B75-510B78434649}"/>
              </a:ext>
            </a:extLst>
          </p:cNvPr>
          <p:cNvSpPr txBox="1"/>
          <p:nvPr/>
        </p:nvSpPr>
        <p:spPr>
          <a:xfrm>
            <a:off x="5723154" y="1082479"/>
            <a:ext cx="131198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b="1" dirty="0"/>
              <a:t>Distributed</a:t>
            </a:r>
            <a:endParaRPr lang="en-NL" sz="1600" b="1" dirty="0" err="1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5CC91C59-7426-4439-8A42-BA2FB6DD3C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29963" y="3350539"/>
            <a:ext cx="2079894" cy="1032519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24B62AB4-A916-4915-BCB6-233FEFA1FC15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69000"/>
          </a:blip>
          <a:stretch>
            <a:fillRect/>
          </a:stretch>
        </p:blipFill>
        <p:spPr>
          <a:xfrm>
            <a:off x="5124558" y="1619178"/>
            <a:ext cx="2113036" cy="1195875"/>
          </a:xfrm>
          <a:prstGeom prst="rect">
            <a:avLst/>
          </a:prstGeom>
          <a:effectLst>
            <a:glow rad="127000">
              <a:schemeClr val="accent1">
                <a:alpha val="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7956379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>
            <a:extLst>
              <a:ext uri="{FF2B5EF4-FFF2-40B4-BE49-F238E27FC236}">
                <a16:creationId xmlns:a16="http://schemas.microsoft.com/office/drawing/2014/main" id="{9A32F05B-5BCD-43BF-A2E0-395EBEC02C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406" y="792000"/>
            <a:ext cx="7825468" cy="910486"/>
          </a:xfrm>
          <a:prstGeom prst="rect">
            <a:avLst/>
          </a:prstGeom>
        </p:spPr>
      </p:pic>
      <p:pic>
        <p:nvPicPr>
          <p:cNvPr id="3" name="Afbeelding 2">
            <a:extLst>
              <a:ext uri="{FF2B5EF4-FFF2-40B4-BE49-F238E27FC236}">
                <a16:creationId xmlns:a16="http://schemas.microsoft.com/office/drawing/2014/main" id="{BCECEC45-BB43-4B81-B00D-907C208DFF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407" y="1767389"/>
            <a:ext cx="8178988" cy="853865"/>
          </a:xfrm>
          <a:prstGeom prst="rect">
            <a:avLst/>
          </a:prstGeom>
        </p:spPr>
      </p:pic>
      <p:pic>
        <p:nvPicPr>
          <p:cNvPr id="4" name="Afbeelding 3">
            <a:extLst>
              <a:ext uri="{FF2B5EF4-FFF2-40B4-BE49-F238E27FC236}">
                <a16:creationId xmlns:a16="http://schemas.microsoft.com/office/drawing/2014/main" id="{2C635582-AACA-41A2-92D6-042791A85C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171" y="2724164"/>
            <a:ext cx="8054142" cy="1005431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4ABE454B-5C6C-4C6F-8672-5F825A677C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7407" y="96299"/>
            <a:ext cx="508944" cy="671153"/>
          </a:xfrm>
          <a:prstGeom prst="rect">
            <a:avLst/>
          </a:prstGeom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7958B6EF-5100-40C5-A6D8-E8583D5BBF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0172" y="3778691"/>
            <a:ext cx="8087882" cy="754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6666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D4352E56-B0E4-42CD-952B-D89201ED30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Voorbeeld</a:t>
            </a:r>
            <a:endParaRPr lang="en-NL" dirty="0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48A900F9-2F62-4982-B112-12FF6F44AB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4335" y="3839805"/>
            <a:ext cx="604807" cy="797569"/>
          </a:xfrm>
          <a:prstGeom prst="rect">
            <a:avLst/>
          </a:prstGeom>
        </p:spPr>
      </p:pic>
      <p:pic>
        <p:nvPicPr>
          <p:cNvPr id="3" name="Afbeelding 2">
            <a:extLst>
              <a:ext uri="{FF2B5EF4-FFF2-40B4-BE49-F238E27FC236}">
                <a16:creationId xmlns:a16="http://schemas.microsoft.com/office/drawing/2014/main" id="{D2354D10-FBB3-4BDD-9142-4CC72AA252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5121" y="1010772"/>
            <a:ext cx="3064747" cy="3121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1808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>
            <a:extLst>
              <a:ext uri="{FF2B5EF4-FFF2-40B4-BE49-F238E27FC236}">
                <a16:creationId xmlns:a16="http://schemas.microsoft.com/office/drawing/2014/main" id="{664AFCB7-E220-4343-8CD8-5CD933BCC8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428" y="836793"/>
            <a:ext cx="6995741" cy="3722123"/>
          </a:xfrm>
          <a:prstGeom prst="rect">
            <a:avLst/>
          </a:prstGeom>
        </p:spPr>
      </p:pic>
      <p:pic>
        <p:nvPicPr>
          <p:cNvPr id="4" name="Afbeelding 3">
            <a:extLst>
              <a:ext uri="{FF2B5EF4-FFF2-40B4-BE49-F238E27FC236}">
                <a16:creationId xmlns:a16="http://schemas.microsoft.com/office/drawing/2014/main" id="{30100545-3C42-4C2A-9648-3F613A5AE6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493" y="68324"/>
            <a:ext cx="1511628" cy="750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5322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FEEFBE-A083-412B-9107-37F265808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Voorbeeld</a:t>
            </a:r>
            <a:endParaRPr lang="en-NL" dirty="0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EF0F6139-4814-441B-9172-E28E4C902B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Titel van de presentatie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20BC42A2-49A7-4ABA-83BF-5792033A3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15</a:t>
            </a:fld>
            <a:endParaRPr lang="nl-NL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8C2DD9E1-C0C5-4C4A-9B6C-F64FB3C2B0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999" y="907844"/>
            <a:ext cx="3682441" cy="1953670"/>
          </a:xfrm>
          <a:prstGeom prst="rect">
            <a:avLst/>
          </a:prstGeom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7EF9390E-726F-4D16-8872-BCC7756FCF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631" y="2901830"/>
            <a:ext cx="3682441" cy="1953670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911D0709-7AF7-4857-870A-E76C370734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8059" y="1635710"/>
            <a:ext cx="1894895" cy="2374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5783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1">
            <a:extLst>
              <a:ext uri="{FF2B5EF4-FFF2-40B4-BE49-F238E27FC236}">
                <a16:creationId xmlns:a16="http://schemas.microsoft.com/office/drawing/2014/main" id="{77077211-B6D5-4C94-A30A-F4DD89556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Uiteindelijke</a:t>
            </a:r>
            <a:r>
              <a:rPr lang="en-US" dirty="0"/>
              <a:t> </a:t>
            </a:r>
            <a:r>
              <a:rPr lang="en-US" dirty="0" err="1"/>
              <a:t>consistentie</a:t>
            </a:r>
            <a:endParaRPr lang="en-NL" dirty="0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943EE2F4-6475-4DB5-BF08-B21F37B3CE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Titel van de presentatie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33758A60-0DBE-43F9-8769-81191AA7E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16</a:t>
            </a:fld>
            <a:endParaRPr lang="nl-NL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524B5D7D-2832-4664-B15A-2734ACE4AE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095" y="1049367"/>
            <a:ext cx="1739338" cy="1384674"/>
          </a:xfrm>
          <a:prstGeom prst="rect">
            <a:avLst/>
          </a:prstGeom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4DAE0C1C-3210-4D6F-9812-8E80051244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735" y="2490137"/>
            <a:ext cx="2197515" cy="1926679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A0F5660D-7D2A-4690-A5A2-E0B35ACD07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9235" y="1856858"/>
            <a:ext cx="2038903" cy="1041142"/>
          </a:xfrm>
          <a:prstGeom prst="rect">
            <a:avLst/>
          </a:prstGeom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4F4216AA-CA23-4DCE-B220-344B2561EE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6964" y="1865442"/>
            <a:ext cx="2268392" cy="1134196"/>
          </a:xfrm>
          <a:prstGeom prst="rect">
            <a:avLst/>
          </a:prstGeom>
        </p:spPr>
      </p:pic>
      <p:pic>
        <p:nvPicPr>
          <p:cNvPr id="14" name="Afbeelding 13">
            <a:extLst>
              <a:ext uri="{FF2B5EF4-FFF2-40B4-BE49-F238E27FC236}">
                <a16:creationId xmlns:a16="http://schemas.microsoft.com/office/drawing/2014/main" id="{CAEBE83A-DF0F-4F7E-BD3A-0357012D94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40333" y="3133255"/>
            <a:ext cx="2543555" cy="784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2913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BAFF89-1F2D-4FD4-BB85-163C5C9F8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Uiteindelijke</a:t>
            </a:r>
            <a:r>
              <a:rPr lang="en-US" dirty="0"/>
              <a:t> </a:t>
            </a:r>
            <a:r>
              <a:rPr lang="en-US" dirty="0" err="1"/>
              <a:t>consistentie</a:t>
            </a:r>
            <a:r>
              <a:rPr lang="en-US" dirty="0"/>
              <a:t> : rebound</a:t>
            </a:r>
            <a:endParaRPr lang="en-NL" dirty="0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0531CE60-F830-407E-ACC8-547B70B7DD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Titel van de presentatie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FD6F5266-5920-4D8E-9C91-0287538BB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17</a:t>
            </a:fld>
            <a:endParaRPr lang="nl-NL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2E52B698-6B55-4CCC-B527-B6C2099562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1576" y="1739673"/>
            <a:ext cx="3600267" cy="1822843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798A4669-99EB-45F5-938C-5AADCB2929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221" y="988589"/>
            <a:ext cx="5621367" cy="782500"/>
          </a:xfrm>
          <a:prstGeom prst="rect">
            <a:avLst/>
          </a:prstGeom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7137ADF6-A2A5-43FB-A2DC-C63E8F86CE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9849" y="3564174"/>
            <a:ext cx="2020896" cy="411247"/>
          </a:xfrm>
          <a:prstGeom prst="rect">
            <a:avLst/>
          </a:prstGeom>
        </p:spPr>
      </p:pic>
      <p:cxnSp>
        <p:nvCxnSpPr>
          <p:cNvPr id="17" name="Verbindingslijn: gebogen 16">
            <a:extLst>
              <a:ext uri="{FF2B5EF4-FFF2-40B4-BE49-F238E27FC236}">
                <a16:creationId xmlns:a16="http://schemas.microsoft.com/office/drawing/2014/main" id="{CD565CEE-B299-49A1-8661-E27CCD3A3A37}"/>
              </a:ext>
            </a:extLst>
          </p:cNvPr>
          <p:cNvCxnSpPr/>
          <p:nvPr/>
        </p:nvCxnSpPr>
        <p:spPr>
          <a:xfrm rot="10800000">
            <a:off x="1039245" y="1926652"/>
            <a:ext cx="2992755" cy="1892909"/>
          </a:xfrm>
          <a:prstGeom prst="bentConnector3">
            <a:avLst>
              <a:gd name="adj1" fmla="val 100284"/>
            </a:avLst>
          </a:prstGeom>
          <a:ln w="76200"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19" name="Afbeelding 18">
            <a:extLst>
              <a:ext uri="{FF2B5EF4-FFF2-40B4-BE49-F238E27FC236}">
                <a16:creationId xmlns:a16="http://schemas.microsoft.com/office/drawing/2014/main" id="{E20BAAC8-25F6-4FC3-9276-F18F991CBC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24775" y="3140247"/>
            <a:ext cx="801541" cy="577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6895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0D8CD3-2A08-4219-A786-1FCB77C59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Eric Brewer’s CAP </a:t>
            </a:r>
            <a:r>
              <a:rPr lang="en-US" dirty="0" err="1"/>
              <a:t>theorie</a:t>
            </a:r>
            <a:endParaRPr lang="en-NL" dirty="0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68D84713-55E3-413C-919F-58AA5E9A44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Titel van de presentatie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42711C49-797D-4AAF-A372-9FD981DFF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18</a:t>
            </a:fld>
            <a:endParaRPr lang="nl-NL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BB727981-135B-44A0-A287-B6C686953806}"/>
              </a:ext>
            </a:extLst>
          </p:cNvPr>
          <p:cNvSpPr/>
          <p:nvPr/>
        </p:nvSpPr>
        <p:spPr>
          <a:xfrm>
            <a:off x="821224" y="1492252"/>
            <a:ext cx="7296642" cy="7155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&amp;quot"/>
              </a:rPr>
              <a:t>Consistency</a:t>
            </a:r>
            <a:endParaRPr lang="en-US" dirty="0">
              <a:solidFill>
                <a:srgbClr val="000000"/>
              </a:solidFill>
              <a:latin typeface="&amp;quot"/>
            </a:endParaRPr>
          </a:p>
          <a:p>
            <a:r>
              <a:rPr lang="en-US" dirty="0">
                <a:latin typeface="&amp;quot"/>
              </a:rPr>
              <a:t>A guarantee that every node in a distributed cluster returns the same, most recent, successful write. (</a:t>
            </a:r>
            <a:r>
              <a:rPr lang="en-US" dirty="0">
                <a:solidFill>
                  <a:srgbClr val="000000"/>
                </a:solidFill>
                <a:latin typeface="&amp;quot"/>
              </a:rPr>
              <a:t>A service that is </a:t>
            </a:r>
            <a:r>
              <a:rPr lang="en-US" i="1" dirty="0">
                <a:solidFill>
                  <a:srgbClr val="000000"/>
                </a:solidFill>
                <a:latin typeface="&amp;quot"/>
              </a:rPr>
              <a:t>consistent</a:t>
            </a:r>
            <a:r>
              <a:rPr lang="en-US" dirty="0">
                <a:solidFill>
                  <a:srgbClr val="000000"/>
                </a:solidFill>
                <a:latin typeface="&amp;quot"/>
              </a:rPr>
              <a:t> operates fully or not at all) </a:t>
            </a:r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07ACE6CA-5E38-4C5E-B65D-E69FB09DC3FC}"/>
              </a:ext>
            </a:extLst>
          </p:cNvPr>
          <p:cNvSpPr/>
          <p:nvPr/>
        </p:nvSpPr>
        <p:spPr>
          <a:xfrm>
            <a:off x="821224" y="2374898"/>
            <a:ext cx="7296642" cy="7155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&amp;quot"/>
              </a:rPr>
              <a:t>Availability</a:t>
            </a:r>
            <a:endParaRPr lang="en-US" dirty="0">
              <a:solidFill>
                <a:srgbClr val="000000"/>
              </a:solidFill>
              <a:latin typeface="&amp;quot"/>
            </a:endParaRPr>
          </a:p>
          <a:p>
            <a:r>
              <a:rPr lang="en-US" dirty="0">
                <a:solidFill>
                  <a:srgbClr val="000000"/>
                </a:solidFill>
                <a:latin typeface="&amp;quot"/>
              </a:rPr>
              <a:t>Availability means just that - the service is available (to operate fully or not as above). </a:t>
            </a:r>
            <a:r>
              <a:rPr lang="en-US" dirty="0">
                <a:latin typeface="&amp;quot"/>
              </a:rPr>
              <a:t>Every non-failing node returns a response for all read and write requests in a reasonable amount of time</a:t>
            </a:r>
            <a:endParaRPr lang="en-US" dirty="0">
              <a:solidFill>
                <a:srgbClr val="000000"/>
              </a:solidFill>
              <a:latin typeface="&amp;quot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E08A27C8-E51E-4597-ACCC-D19F58927B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7283" y="3261261"/>
            <a:ext cx="4662077" cy="877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NL" b="1" dirty="0">
                <a:solidFill>
                  <a:srgbClr val="000000"/>
                </a:solidFill>
                <a:latin typeface="&amp;quot"/>
              </a:rPr>
              <a:t>Partition Tolerance</a:t>
            </a:r>
            <a:endParaRPr kumimoji="0" lang="en-US" altLang="en-NL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&amp;quo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NL" altLang="en-NL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&amp;quot"/>
              </a:rPr>
              <a:t>Gilbert &amp; Lynch defined partition tolerance as:</a:t>
            </a:r>
            <a:endParaRPr kumimoji="0" lang="en-NL" altLang="en-NL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NL" altLang="en-NL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No set </a:t>
            </a:r>
            <a:r>
              <a:rPr kumimoji="0" lang="en-NL" altLang="en-NL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&amp;quot"/>
              </a:rPr>
              <a:t>of</a:t>
            </a:r>
            <a:r>
              <a:rPr kumimoji="0" lang="en-NL" altLang="en-NL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failures less than total network failure is allowed to cause the system to respond incorrectly</a:t>
            </a:r>
          </a:p>
        </p:txBody>
      </p:sp>
      <p:sp>
        <p:nvSpPr>
          <p:cNvPr id="3" name="Tekstvak 2">
            <a:extLst>
              <a:ext uri="{FF2B5EF4-FFF2-40B4-BE49-F238E27FC236}">
                <a16:creationId xmlns:a16="http://schemas.microsoft.com/office/drawing/2014/main" id="{30ACF2D8-3829-4F24-AF7D-6F653BB71382}"/>
              </a:ext>
            </a:extLst>
          </p:cNvPr>
          <p:cNvSpPr txBox="1"/>
          <p:nvPr/>
        </p:nvSpPr>
        <p:spPr>
          <a:xfrm flipH="1">
            <a:off x="904276" y="854159"/>
            <a:ext cx="7008149" cy="4154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/>
              <a:t>Purpose : creating awareness of the trade-offs while designing networked shared-data systems</a:t>
            </a:r>
            <a:endParaRPr lang="en-NL" sz="1300" dirty="0" err="1"/>
          </a:p>
        </p:txBody>
      </p:sp>
    </p:spTree>
    <p:extLst>
      <p:ext uri="{BB962C8B-B14F-4D97-AF65-F5344CB8AC3E}">
        <p14:creationId xmlns:p14="http://schemas.microsoft.com/office/powerpoint/2010/main" val="35437792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98DA2B0-61A3-4F39-A2C6-E4170BF1F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Eric Brewer’s CAP </a:t>
            </a:r>
            <a:r>
              <a:rPr lang="en-US" dirty="0" err="1"/>
              <a:t>theorie</a:t>
            </a:r>
            <a:endParaRPr lang="en-NL" dirty="0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294AB05E-E452-4D53-8C22-88727921D2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Titel van de presentatie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4C09B3E2-16A0-4485-A578-41F49CA49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19</a:t>
            </a:fld>
            <a:endParaRPr lang="nl-NL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96158138-12AB-4CBD-8935-836ED9A70B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436" y="886730"/>
            <a:ext cx="2394632" cy="2284449"/>
          </a:xfrm>
          <a:prstGeom prst="rect">
            <a:avLst/>
          </a:prstGeom>
        </p:spPr>
      </p:pic>
      <p:sp>
        <p:nvSpPr>
          <p:cNvPr id="9" name="Tekstvak 8">
            <a:extLst>
              <a:ext uri="{FF2B5EF4-FFF2-40B4-BE49-F238E27FC236}">
                <a16:creationId xmlns:a16="http://schemas.microsoft.com/office/drawing/2014/main" id="{E6E68DB6-414D-451F-A461-4234018201D1}"/>
              </a:ext>
            </a:extLst>
          </p:cNvPr>
          <p:cNvSpPr txBox="1"/>
          <p:nvPr/>
        </p:nvSpPr>
        <p:spPr>
          <a:xfrm>
            <a:off x="3309848" y="968458"/>
            <a:ext cx="4034151" cy="2000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300" b="1" dirty="0"/>
              <a:t>Categorizes distributed systems in 2 out of 3</a:t>
            </a:r>
            <a:endParaRPr lang="en-NL" sz="1300" b="1" dirty="0" err="1"/>
          </a:p>
        </p:txBody>
      </p:sp>
      <p:pic>
        <p:nvPicPr>
          <p:cNvPr id="12" name="Afbeelding 11">
            <a:extLst>
              <a:ext uri="{FF2B5EF4-FFF2-40B4-BE49-F238E27FC236}">
                <a16:creationId xmlns:a16="http://schemas.microsoft.com/office/drawing/2014/main" id="{AF64F849-25DE-4FF1-A8E0-9E35D2D488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237" y="3265908"/>
            <a:ext cx="2190122" cy="1184621"/>
          </a:xfrm>
          <a:prstGeom prst="rect">
            <a:avLst/>
          </a:prstGeom>
        </p:spPr>
      </p:pic>
      <p:sp>
        <p:nvSpPr>
          <p:cNvPr id="3" name="Tekstvak 2">
            <a:extLst>
              <a:ext uri="{FF2B5EF4-FFF2-40B4-BE49-F238E27FC236}">
                <a16:creationId xmlns:a16="http://schemas.microsoft.com/office/drawing/2014/main" id="{281B7B32-5C2B-41CF-82F0-8EF93C7AE25B}"/>
              </a:ext>
            </a:extLst>
          </p:cNvPr>
          <p:cNvSpPr txBox="1"/>
          <p:nvPr/>
        </p:nvSpPr>
        <p:spPr>
          <a:xfrm>
            <a:off x="3559616" y="2129491"/>
            <a:ext cx="5240219" cy="8233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300" b="1" dirty="0"/>
              <a:t>Consistent &amp; Available</a:t>
            </a:r>
          </a:p>
          <a:p>
            <a:r>
              <a:rPr lang="en-US" dirty="0"/>
              <a:t>CA systems are consistent and available systems in the absence of any network partition. Often a single node's DB servers are categorized as CA systems</a:t>
            </a:r>
            <a:endParaRPr lang="en-NL" sz="1300" b="1" dirty="0" err="1"/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876EDE4B-0C41-4857-BF3B-61FF553AA07A}"/>
              </a:ext>
            </a:extLst>
          </p:cNvPr>
          <p:cNvSpPr txBox="1"/>
          <p:nvPr/>
        </p:nvSpPr>
        <p:spPr>
          <a:xfrm>
            <a:off x="3559616" y="3187106"/>
            <a:ext cx="4500489" cy="103105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300" b="1" dirty="0"/>
              <a:t>Consistent &amp; Partition tolerant</a:t>
            </a:r>
          </a:p>
          <a:p>
            <a:r>
              <a:rPr lang="en-US" dirty="0"/>
              <a:t>CP is referring to a category of systems where availability is sacrificed only in the case of a network partition. So, when a network partition goes down, availability might reduce.</a:t>
            </a:r>
            <a:endParaRPr lang="en-NL" sz="1300" dirty="0" err="1"/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5DE4F93B-5E7A-4FE3-986A-A245E31F5C43}"/>
              </a:ext>
            </a:extLst>
          </p:cNvPr>
          <p:cNvSpPr txBox="1"/>
          <p:nvPr/>
        </p:nvSpPr>
        <p:spPr>
          <a:xfrm>
            <a:off x="3559616" y="1338803"/>
            <a:ext cx="4987156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300" b="1" dirty="0"/>
              <a:t>Available &amp; Partition tolerant</a:t>
            </a:r>
          </a:p>
          <a:p>
            <a:r>
              <a:rPr lang="en-US" dirty="0"/>
              <a:t>These are systems that are available and partition tolerant but cannot guarantee consistency</a:t>
            </a:r>
            <a:endParaRPr lang="en-NL" sz="1300" dirty="0" err="1"/>
          </a:p>
        </p:txBody>
      </p:sp>
    </p:spTree>
    <p:extLst>
      <p:ext uri="{BB962C8B-B14F-4D97-AF65-F5344CB8AC3E}">
        <p14:creationId xmlns:p14="http://schemas.microsoft.com/office/powerpoint/2010/main" val="16450111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CB4E051-DC5C-4766-B77F-31835699E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Choreografie</a:t>
            </a:r>
            <a:endParaRPr lang="en-NL" dirty="0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00E5EA97-5D38-4B4E-851E-94A5E0DC00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Titel van de presentatie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EF15D1B4-EC08-4B19-87C1-B7F6233E0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2</a:t>
            </a:fld>
            <a:endParaRPr lang="nl-NL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05189F8B-2FF1-4A9D-8E4A-9D6A6D0B46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9000" y="842207"/>
            <a:ext cx="5715000" cy="3810000"/>
          </a:xfrm>
          <a:prstGeom prst="rect">
            <a:avLst/>
          </a:prstGeom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9EC8255E-95AE-401D-B3EF-80904F71DA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177" y="1242060"/>
            <a:ext cx="2561247" cy="1524000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EC4A3C2B-EB1C-48AF-AFAE-02EB6EB2C3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177" y="2764371"/>
            <a:ext cx="2561246" cy="497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0572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134E394-E67B-498B-94EB-23ABC5D85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Martin Fowler</a:t>
            </a:r>
            <a:endParaRPr lang="en-NL" dirty="0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E048664D-5C5A-4FE5-B2CC-339DD83B32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Titel van de presentatie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5A9356C6-AAAA-4927-82CD-5D6C7916C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20</a:t>
            </a:fld>
            <a:endParaRPr lang="nl-NL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2CC5AEFF-3811-4BF3-BA3A-C77963CFFD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999" y="907651"/>
            <a:ext cx="2802634" cy="1222934"/>
          </a:xfrm>
          <a:prstGeom prst="rect">
            <a:avLst/>
          </a:prstGeom>
        </p:spPr>
      </p:pic>
      <p:pic>
        <p:nvPicPr>
          <p:cNvPr id="3" name="Afbeelding 2">
            <a:extLst>
              <a:ext uri="{FF2B5EF4-FFF2-40B4-BE49-F238E27FC236}">
                <a16:creationId xmlns:a16="http://schemas.microsoft.com/office/drawing/2014/main" id="{8E5AC142-4177-4C55-A65D-17737CABEB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9354" y="3849009"/>
            <a:ext cx="1497685" cy="698547"/>
          </a:xfrm>
          <a:prstGeom prst="rect">
            <a:avLst/>
          </a:prstGeom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4107676A-7079-4218-B29C-0297F4035E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1999" y="1886534"/>
            <a:ext cx="3848293" cy="756025"/>
          </a:xfrm>
          <a:prstGeom prst="rect">
            <a:avLst/>
          </a:prstGeom>
        </p:spPr>
      </p:pic>
      <p:pic>
        <p:nvPicPr>
          <p:cNvPr id="12" name="Afbeelding 11">
            <a:extLst>
              <a:ext uri="{FF2B5EF4-FFF2-40B4-BE49-F238E27FC236}">
                <a16:creationId xmlns:a16="http://schemas.microsoft.com/office/drawing/2014/main" id="{7A15A337-8186-4807-A4DE-D96A449992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9999" y="2371844"/>
            <a:ext cx="3130860" cy="901049"/>
          </a:xfrm>
          <a:prstGeom prst="rect">
            <a:avLst/>
          </a:prstGeom>
        </p:spPr>
      </p:pic>
      <p:pic>
        <p:nvPicPr>
          <p:cNvPr id="13" name="Afbeelding 12">
            <a:extLst>
              <a:ext uri="{FF2B5EF4-FFF2-40B4-BE49-F238E27FC236}">
                <a16:creationId xmlns:a16="http://schemas.microsoft.com/office/drawing/2014/main" id="{7841BB62-A31F-4EDE-860D-9C13F6A48B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37977" y="3188341"/>
            <a:ext cx="4991223" cy="89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5790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>
            <a:extLst>
              <a:ext uri="{FF2B5EF4-FFF2-40B4-BE49-F238E27FC236}">
                <a16:creationId xmlns:a16="http://schemas.microsoft.com/office/drawing/2014/main" id="{3185866A-E95F-4B47-A236-96EC90DF8B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8357" y="715325"/>
            <a:ext cx="2720846" cy="272084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3134E394-E67B-498B-94EB-23ABC5D85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 </a:t>
            </a:r>
            <a:r>
              <a:rPr lang="en-US" dirty="0" err="1"/>
              <a:t>notificatie</a:t>
            </a:r>
            <a:endParaRPr lang="en-NL" dirty="0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E048664D-5C5A-4FE5-B2CC-339DD83B32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Titel van de presentatie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5A9356C6-AAAA-4927-82CD-5D6C7916C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21</a:t>
            </a:fld>
            <a:endParaRPr lang="nl-NL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9B4D44EB-87D2-40F5-B50C-CB4F402C02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450" y="1380119"/>
            <a:ext cx="4949907" cy="1758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9371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itel 51">
            <a:extLst>
              <a:ext uri="{FF2B5EF4-FFF2-40B4-BE49-F238E27FC236}">
                <a16:creationId xmlns:a16="http://schemas.microsoft.com/office/drawing/2014/main" id="{11A84381-0FD4-4B46-8D0E-914B28278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 driven choreography</a:t>
            </a:r>
            <a:endParaRPr lang="en-NL" dirty="0"/>
          </a:p>
        </p:txBody>
      </p:sp>
      <p:pic>
        <p:nvPicPr>
          <p:cNvPr id="53" name="Afbeelding 52">
            <a:extLst>
              <a:ext uri="{FF2B5EF4-FFF2-40B4-BE49-F238E27FC236}">
                <a16:creationId xmlns:a16="http://schemas.microsoft.com/office/drawing/2014/main" id="{C17D20C9-166B-460F-9BFD-A457B08E50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656" y="792000"/>
            <a:ext cx="6893429" cy="3568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2824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761F98-2D41-4E27-B113-3EA667371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?</a:t>
            </a:r>
            <a:endParaRPr lang="en-NL" dirty="0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B58ABF4F-7B48-4245-A272-47342A0B93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Titel van de presentatie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C83AD915-E3FD-48FD-8D64-C37A0CF8DB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23</a:t>
            </a:fld>
            <a:endParaRPr lang="nl-NL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E4FC6757-9A60-4FE3-93B4-D9161E190A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0362" y="1263695"/>
            <a:ext cx="4356159" cy="2471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4917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0BF6D4-53B0-4683-BB63-D8351FF38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Compensating events</a:t>
            </a:r>
            <a:endParaRPr lang="en-NL" dirty="0"/>
          </a:p>
        </p:txBody>
      </p:sp>
      <p:pic>
        <p:nvPicPr>
          <p:cNvPr id="77" name="Afbeelding 76">
            <a:extLst>
              <a:ext uri="{FF2B5EF4-FFF2-40B4-BE49-F238E27FC236}">
                <a16:creationId xmlns:a16="http://schemas.microsoft.com/office/drawing/2014/main" id="{5653D26A-CED2-4CCD-9704-7D82BC6536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095" y="823286"/>
            <a:ext cx="8634500" cy="3407837"/>
          </a:xfrm>
          <a:prstGeom prst="rect">
            <a:avLst/>
          </a:prstGeom>
        </p:spPr>
      </p:pic>
      <p:sp>
        <p:nvSpPr>
          <p:cNvPr id="79" name="Rechthoek 78">
            <a:extLst>
              <a:ext uri="{FF2B5EF4-FFF2-40B4-BE49-F238E27FC236}">
                <a16:creationId xmlns:a16="http://schemas.microsoft.com/office/drawing/2014/main" id="{C13DAF48-9BFD-405C-9BCC-6741CD0EAD23}"/>
              </a:ext>
            </a:extLst>
          </p:cNvPr>
          <p:cNvSpPr/>
          <p:nvPr/>
        </p:nvSpPr>
        <p:spPr>
          <a:xfrm>
            <a:off x="487567" y="4231123"/>
            <a:ext cx="8426990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Segoe UI" panose="020B0502040204020203" pitchFamily="34" charset="0"/>
              </a:rPr>
              <a:t>Undo the work performed by a series of steps, which together define an eventually consistent operation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8922215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9073DD-E153-440F-901E-57F7A07049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Messaging infrastructure</a:t>
            </a:r>
            <a:endParaRPr lang="en-NL" dirty="0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9CAF633E-F7A1-48E9-98D1-0CE7B358F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Titel van de presentatie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F29287D1-A44B-4BC0-BC59-022429DD64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25</a:t>
            </a:fld>
            <a:endParaRPr lang="nl-NL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62EC8CC3-63E2-4CC3-B5F0-FB59090824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248" y="1351147"/>
            <a:ext cx="5525169" cy="1646605"/>
          </a:xfrm>
          <a:prstGeom prst="rect">
            <a:avLst/>
          </a:prstGeom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BF4AD3B5-FF42-45C0-9C24-2E106F546D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8442" y="3228093"/>
            <a:ext cx="4883530" cy="1122394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C5B35F6B-E615-4661-BF61-3D7C8EED9A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1453" y="712839"/>
            <a:ext cx="4324350" cy="1495425"/>
          </a:xfrm>
          <a:prstGeom prst="rect">
            <a:avLst/>
          </a:prstGeom>
        </p:spPr>
      </p:pic>
      <p:pic>
        <p:nvPicPr>
          <p:cNvPr id="10" name="Afbeelding 9">
            <a:extLst>
              <a:ext uri="{FF2B5EF4-FFF2-40B4-BE49-F238E27FC236}">
                <a16:creationId xmlns:a16="http://schemas.microsoft.com/office/drawing/2014/main" id="{86EF33A0-4221-401F-BB3B-A733A168A7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8436" y="2262662"/>
            <a:ext cx="3870173" cy="735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4942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6D84AEF-06D3-4DF8-9EB2-9C04CC826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 sourcing</a:t>
            </a:r>
            <a:endParaRPr lang="en-NL" dirty="0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6BF4AC9A-75D9-451F-A932-B87F35EE6A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Titel van de presentatie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CC201F6F-C4DD-4416-B8D2-DF518CEC90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26</a:t>
            </a:fld>
            <a:endParaRPr lang="nl-NL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DB6C2A34-AFA8-4117-814D-7C9AA895EE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00" y="1112778"/>
            <a:ext cx="4564380" cy="2917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7582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134E394-E67B-498B-94EB-23ABC5D85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 sourcing</a:t>
            </a:r>
            <a:endParaRPr lang="en-NL" dirty="0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E048664D-5C5A-4FE5-B2CC-339DD83B32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Titel van de presentatie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5A9356C6-AAAA-4927-82CD-5D6C7916C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27</a:t>
            </a:fld>
            <a:endParaRPr lang="nl-NL"/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90978253-3939-458B-8032-0F9881197B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964" y="997119"/>
            <a:ext cx="8138497" cy="1440409"/>
          </a:xfrm>
          <a:prstGeom prst="rect">
            <a:avLst/>
          </a:prstGeom>
        </p:spPr>
      </p:pic>
      <p:pic>
        <p:nvPicPr>
          <p:cNvPr id="10" name="Afbeelding 9">
            <a:extLst>
              <a:ext uri="{FF2B5EF4-FFF2-40B4-BE49-F238E27FC236}">
                <a16:creationId xmlns:a16="http://schemas.microsoft.com/office/drawing/2014/main" id="{BF3CE1AE-164D-4F44-8A19-E151B531BF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671" y="2470438"/>
            <a:ext cx="2375624" cy="2025220"/>
          </a:xfrm>
          <a:prstGeom prst="rect">
            <a:avLst/>
          </a:prstGeom>
        </p:spPr>
      </p:pic>
      <p:sp>
        <p:nvSpPr>
          <p:cNvPr id="9" name="Rechthoek 8">
            <a:extLst>
              <a:ext uri="{FF2B5EF4-FFF2-40B4-BE49-F238E27FC236}">
                <a16:creationId xmlns:a16="http://schemas.microsoft.com/office/drawing/2014/main" id="{EA3CA0FA-CB35-40CF-99AB-E69C579F6C81}"/>
              </a:ext>
            </a:extLst>
          </p:cNvPr>
          <p:cNvSpPr/>
          <p:nvPr/>
        </p:nvSpPr>
        <p:spPr>
          <a:xfrm>
            <a:off x="3327562" y="2595369"/>
            <a:ext cx="3417859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A0A0A"/>
                </a:solidFill>
                <a:latin typeface="-apple-system"/>
              </a:rPr>
              <a:t>Event sourcing preserves history and therefor </a:t>
            </a:r>
          </a:p>
          <a:p>
            <a:r>
              <a:rPr lang="en-US" dirty="0">
                <a:solidFill>
                  <a:srgbClr val="0A0A0A"/>
                </a:solidFill>
                <a:latin typeface="-apple-system"/>
              </a:rPr>
              <a:t>keeps track of business critical information!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662906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B2A4DA1-7482-475C-84B1-B571F42B97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CQRS</a:t>
            </a:r>
            <a:endParaRPr lang="en-NL" dirty="0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93D0ECF8-EB03-4307-A103-D78E3E9E28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Titel van de presentatie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8DAA1B4D-69C8-498A-8132-C7775EBF6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28</a:t>
            </a:fld>
            <a:endParaRPr lang="nl-NL"/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ACC515CE-230E-4EE4-9DFC-1AB26C87E6E2}"/>
              </a:ext>
            </a:extLst>
          </p:cNvPr>
          <p:cNvSpPr txBox="1"/>
          <p:nvPr/>
        </p:nvSpPr>
        <p:spPr>
          <a:xfrm flipH="1">
            <a:off x="719999" y="921705"/>
            <a:ext cx="4008449" cy="2000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300" dirty="0"/>
              <a:t>Command Query </a:t>
            </a:r>
            <a:r>
              <a:rPr lang="en-US" sz="1300" dirty="0" err="1"/>
              <a:t>Responsibily</a:t>
            </a:r>
            <a:r>
              <a:rPr lang="en-US" sz="1300" dirty="0"/>
              <a:t> Segregation</a:t>
            </a:r>
            <a:endParaRPr lang="en-NL" sz="1300" dirty="0" err="1"/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E4558508-8365-4849-A1A1-4C053A817775}"/>
              </a:ext>
            </a:extLst>
          </p:cNvPr>
          <p:cNvSpPr/>
          <p:nvPr/>
        </p:nvSpPr>
        <p:spPr>
          <a:xfrm>
            <a:off x="635644" y="1249921"/>
            <a:ext cx="4931735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303633"/>
                </a:solidFill>
                <a:latin typeface="Lora"/>
              </a:rPr>
              <a:t>At its heart is the notion that you can use a different model to update information than the model you use to read information</a:t>
            </a:r>
            <a:endParaRPr lang="en-NL" dirty="0"/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2D430E44-A924-409D-963E-C4AE3E220D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9059" y="2093664"/>
            <a:ext cx="1970602" cy="1762582"/>
          </a:xfrm>
          <a:prstGeom prst="rect">
            <a:avLst/>
          </a:prstGeom>
        </p:spPr>
      </p:pic>
      <p:pic>
        <p:nvPicPr>
          <p:cNvPr id="10" name="Afbeelding 9">
            <a:extLst>
              <a:ext uri="{FF2B5EF4-FFF2-40B4-BE49-F238E27FC236}">
                <a16:creationId xmlns:a16="http://schemas.microsoft.com/office/drawing/2014/main" id="{4C61130E-648A-49B8-A03C-382BCBF30F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9996" y="3237119"/>
            <a:ext cx="1820545" cy="1537401"/>
          </a:xfrm>
          <a:prstGeom prst="rect">
            <a:avLst/>
          </a:prstGeom>
        </p:spPr>
      </p:pic>
      <p:pic>
        <p:nvPicPr>
          <p:cNvPr id="16" name="Afbeelding 15">
            <a:extLst>
              <a:ext uri="{FF2B5EF4-FFF2-40B4-BE49-F238E27FC236}">
                <a16:creationId xmlns:a16="http://schemas.microsoft.com/office/drawing/2014/main" id="{9A9965C7-1EE9-4DAA-B8CF-BB56D56B58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3525710"/>
            <a:ext cx="1166623" cy="806411"/>
          </a:xfrm>
          <a:prstGeom prst="rect">
            <a:avLst/>
          </a:prstGeom>
        </p:spPr>
      </p:pic>
      <p:pic>
        <p:nvPicPr>
          <p:cNvPr id="19" name="Afbeelding 18">
            <a:extLst>
              <a:ext uri="{FF2B5EF4-FFF2-40B4-BE49-F238E27FC236}">
                <a16:creationId xmlns:a16="http://schemas.microsoft.com/office/drawing/2014/main" id="{C6B72087-AAD7-42B5-AFE2-EA706E2D8A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4167" y="2370187"/>
            <a:ext cx="1463318" cy="866932"/>
          </a:xfrm>
          <a:prstGeom prst="rect">
            <a:avLst/>
          </a:prstGeom>
        </p:spPr>
      </p:pic>
      <p:pic>
        <p:nvPicPr>
          <p:cNvPr id="20" name="Afbeelding 19">
            <a:extLst>
              <a:ext uri="{FF2B5EF4-FFF2-40B4-BE49-F238E27FC236}">
                <a16:creationId xmlns:a16="http://schemas.microsoft.com/office/drawing/2014/main" id="{26B09812-4DE8-4DEB-AC11-2C22E5CE24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40082" y="2389537"/>
            <a:ext cx="1858639" cy="1466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8849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Afbeelding 17">
            <a:extLst>
              <a:ext uri="{FF2B5EF4-FFF2-40B4-BE49-F238E27FC236}">
                <a16:creationId xmlns:a16="http://schemas.microsoft.com/office/drawing/2014/main" id="{396C5198-DC4B-4173-8F8A-AAC04603D9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301" y="2270347"/>
            <a:ext cx="3147102" cy="177301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6C1100A-F072-4462-8E67-3767A2BD5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Projections</a:t>
            </a:r>
            <a:endParaRPr lang="en-NL" dirty="0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23E93947-9DD2-4B7E-809C-F94E5838DD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Titel van de presentatie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EC60454A-95AC-4D8D-A385-B1B07BB3F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29</a:t>
            </a:fld>
            <a:endParaRPr lang="nl-NL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CED66544-7029-483C-8164-8D73804CC6F7}"/>
              </a:ext>
            </a:extLst>
          </p:cNvPr>
          <p:cNvSpPr/>
          <p:nvPr/>
        </p:nvSpPr>
        <p:spPr>
          <a:xfrm>
            <a:off x="623558" y="992231"/>
            <a:ext cx="7763204" cy="7155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444444"/>
                </a:solidFill>
                <a:latin typeface="inherit"/>
              </a:rPr>
              <a:t>CQRS (Command Query Responsibility Segregation) allows you to have separate models for reading and writing. </a:t>
            </a:r>
            <a:r>
              <a:rPr lang="en-US" dirty="0">
                <a:solidFill>
                  <a:srgbClr val="444444"/>
                </a:solidFill>
                <a:highlight>
                  <a:srgbClr val="FFFF00"/>
                </a:highlight>
                <a:latin typeface="inherit"/>
              </a:rPr>
              <a:t>Combining that pattern with Event Sourcing leads to a powerful capability: updating query (read) models, based on events</a:t>
            </a:r>
            <a:r>
              <a:rPr lang="en-US" dirty="0">
                <a:solidFill>
                  <a:srgbClr val="444444"/>
                </a:solidFill>
                <a:latin typeface="inherit"/>
              </a:rPr>
              <a:t>. In real-time or rebuilding them from an existing collection of events.</a:t>
            </a:r>
            <a:endParaRPr lang="en-NL" dirty="0"/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6A75A534-9ECE-4A3A-9AA4-F544C671DD65}"/>
              </a:ext>
            </a:extLst>
          </p:cNvPr>
          <p:cNvSpPr/>
          <p:nvPr/>
        </p:nvSpPr>
        <p:spPr>
          <a:xfrm>
            <a:off x="4129217" y="2120742"/>
            <a:ext cx="4728666" cy="19620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A0A0A"/>
                </a:solidFill>
                <a:latin typeface="Palatino"/>
              </a:rPr>
              <a:t>‘Projecting the events’</a:t>
            </a:r>
          </a:p>
          <a:p>
            <a:endParaRPr lang="en-US" b="1" dirty="0">
              <a:solidFill>
                <a:srgbClr val="0A0A0A"/>
              </a:solidFill>
              <a:latin typeface="Palatino"/>
            </a:endParaRPr>
          </a:p>
          <a:p>
            <a:r>
              <a:rPr lang="en-US" dirty="0">
                <a:solidFill>
                  <a:srgbClr val="0A0A0A"/>
                </a:solidFill>
                <a:latin typeface="Palatino"/>
              </a:rPr>
              <a:t>From the event repository you replay a subset of the events.</a:t>
            </a:r>
          </a:p>
          <a:p>
            <a:endParaRPr lang="en-US" dirty="0">
              <a:solidFill>
                <a:srgbClr val="0A0A0A"/>
              </a:solidFill>
              <a:latin typeface="Palatino"/>
            </a:endParaRPr>
          </a:p>
          <a:p>
            <a:r>
              <a:rPr lang="en-US" dirty="0">
                <a:solidFill>
                  <a:srgbClr val="0A0A0A"/>
                </a:solidFill>
                <a:latin typeface="Palatino"/>
              </a:rPr>
              <a:t>With ES, you are no longer bound to a current table structure in a database. Need to present data in a new shape? Simply build up a new data structure from the event source, designed to answer that query. </a:t>
            </a:r>
            <a:endParaRPr lang="en-NL" dirty="0"/>
          </a:p>
          <a:p>
            <a:endParaRPr lang="en-US" dirty="0">
              <a:solidFill>
                <a:srgbClr val="0A0A0A"/>
              </a:solidFill>
              <a:latin typeface="Palatino"/>
            </a:endParaRPr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7B8371FD-55C2-414D-9226-3C420C4682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4316" y="2317908"/>
            <a:ext cx="767728" cy="783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1810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04D7FD-33E9-428A-BF26-4DEF1FE53F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741" y="352689"/>
            <a:ext cx="6624000" cy="504000"/>
          </a:xfrm>
        </p:spPr>
        <p:txBody>
          <a:bodyPr/>
          <a:lstStyle/>
          <a:p>
            <a:r>
              <a:rPr lang="en-US" dirty="0"/>
              <a:t>Puy du </a:t>
            </a:r>
            <a:r>
              <a:rPr lang="en-US" dirty="0" err="1"/>
              <a:t>fou</a:t>
            </a:r>
            <a:endParaRPr lang="en-NL" dirty="0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031131FA-3A06-4B29-A1DD-EAB37098FA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Titel van de presentatie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8A293EC5-462E-41D3-96BB-79C47FDA0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3</a:t>
            </a:fld>
            <a:endParaRPr lang="nl-NL"/>
          </a:p>
        </p:txBody>
      </p:sp>
      <p:pic>
        <p:nvPicPr>
          <p:cNvPr id="11" name="Afbeelding 10">
            <a:extLst>
              <a:ext uri="{FF2B5EF4-FFF2-40B4-BE49-F238E27FC236}">
                <a16:creationId xmlns:a16="http://schemas.microsoft.com/office/drawing/2014/main" id="{2BEB06A1-526C-445F-86D5-CDC74A80D6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881" y="3141000"/>
            <a:ext cx="2857500" cy="1714500"/>
          </a:xfrm>
          <a:prstGeom prst="rect">
            <a:avLst/>
          </a:prstGeom>
        </p:spPr>
      </p:pic>
      <p:pic>
        <p:nvPicPr>
          <p:cNvPr id="15" name="Afbeelding 14">
            <a:extLst>
              <a:ext uri="{FF2B5EF4-FFF2-40B4-BE49-F238E27FC236}">
                <a16:creationId xmlns:a16="http://schemas.microsoft.com/office/drawing/2014/main" id="{683A31C3-67FF-47C2-8753-840966FA99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3819" y="2780738"/>
            <a:ext cx="3771555" cy="2119874"/>
          </a:xfrm>
          <a:prstGeom prst="rect">
            <a:avLst/>
          </a:prstGeom>
        </p:spPr>
      </p:pic>
      <p:pic>
        <p:nvPicPr>
          <p:cNvPr id="17" name="Afbeelding 16">
            <a:extLst>
              <a:ext uri="{FF2B5EF4-FFF2-40B4-BE49-F238E27FC236}">
                <a16:creationId xmlns:a16="http://schemas.microsoft.com/office/drawing/2014/main" id="{BD65646B-CF4A-4AA1-A1D1-E2631921D4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0046" y="1397190"/>
            <a:ext cx="3840480" cy="2560320"/>
          </a:xfrm>
          <a:prstGeom prst="rect">
            <a:avLst/>
          </a:prstGeom>
        </p:spPr>
      </p:pic>
      <p:pic>
        <p:nvPicPr>
          <p:cNvPr id="19" name="Afbeelding 18">
            <a:extLst>
              <a:ext uri="{FF2B5EF4-FFF2-40B4-BE49-F238E27FC236}">
                <a16:creationId xmlns:a16="http://schemas.microsoft.com/office/drawing/2014/main" id="{61612CFE-8E55-431E-AD3E-0704281321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90672" y="773418"/>
            <a:ext cx="3165065" cy="1955626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BA81BA62-8EEE-4A95-B226-081BC1AD04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638" y="882536"/>
            <a:ext cx="2406867" cy="1601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043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039A9D-5131-4815-8933-7066F93D3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Histography.io – Timeline of history</a:t>
            </a:r>
            <a:endParaRPr lang="en-NL" dirty="0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40005B0E-1F86-41C8-9553-965B395AFC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Titel van de presentatie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8AE586F8-3DAC-4EC6-9867-D7E75C3EA0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30</a:t>
            </a:fld>
            <a:endParaRPr lang="nl-NL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2C54E700-64E3-4A2C-8680-FBFEEBBB18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880" y="823249"/>
            <a:ext cx="7261213" cy="3917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9201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134E394-E67B-498B-94EB-23ABC5D85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 sourcing frameworks</a:t>
            </a:r>
            <a:endParaRPr lang="en-NL" dirty="0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E048664D-5C5A-4FE5-B2CC-339DD83B32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Titel van de presentatie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5A9356C6-AAAA-4927-82CD-5D6C7916C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31</a:t>
            </a:fld>
            <a:endParaRPr lang="nl-NL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1BDFF443-679A-4366-BFF8-E386612649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7980" y="2009157"/>
            <a:ext cx="1971965" cy="937412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43F5AE7E-39C5-4F05-9E2D-41C3979FDB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0771" y="1429292"/>
            <a:ext cx="3334086" cy="1002733"/>
          </a:xfrm>
          <a:prstGeom prst="rect">
            <a:avLst/>
          </a:prstGeom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A51AE21E-8452-47CF-9E9E-0A2D5404B8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3699" y="3069317"/>
            <a:ext cx="2364203" cy="786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3943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4A81668-B060-4705-A49E-120C4F3C3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Aggregaat</a:t>
            </a:r>
            <a:endParaRPr lang="en-NL" dirty="0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F0771DD0-C04C-4687-8693-9EDF451AE3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Titel van de presentatie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1F59A897-16E8-4910-B484-F1CDA8CBF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32</a:t>
            </a:fld>
            <a:endParaRPr lang="nl-NL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B8827C15-8D15-4D3E-944C-F518B7687E2A}"/>
              </a:ext>
            </a:extLst>
          </p:cNvPr>
          <p:cNvSpPr/>
          <p:nvPr/>
        </p:nvSpPr>
        <p:spPr>
          <a:xfrm>
            <a:off x="648770" y="885190"/>
            <a:ext cx="7703230" cy="7155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medium-content-serif-font"/>
              </a:rPr>
              <a:t>The </a:t>
            </a:r>
            <a:r>
              <a:rPr lang="en-US" i="1" dirty="0">
                <a:latin typeface="medium-content-serif-font"/>
              </a:rPr>
              <a:t>aggregate</a:t>
            </a:r>
            <a:r>
              <a:rPr lang="en-US" dirty="0">
                <a:latin typeface="medium-content-serif-font"/>
              </a:rPr>
              <a:t> is a domain-driven-design (DDD) concept that fits well within event sourcing. To put it as briefly as possible: you apply a </a:t>
            </a:r>
            <a:r>
              <a:rPr lang="en-US" b="1" i="1" dirty="0">
                <a:latin typeface="medium-content-serif-font"/>
              </a:rPr>
              <a:t>command</a:t>
            </a:r>
            <a:r>
              <a:rPr lang="en-US" i="1" dirty="0">
                <a:latin typeface="medium-content-serif-font"/>
              </a:rPr>
              <a:t> </a:t>
            </a:r>
            <a:r>
              <a:rPr lang="en-US" dirty="0">
                <a:latin typeface="medium-content-serif-font"/>
              </a:rPr>
              <a:t>to an </a:t>
            </a:r>
            <a:r>
              <a:rPr lang="en-US" b="1" i="1" dirty="0">
                <a:latin typeface="medium-content-serif-font"/>
              </a:rPr>
              <a:t>aggregate</a:t>
            </a:r>
            <a:r>
              <a:rPr lang="en-US" dirty="0">
                <a:latin typeface="medium-content-serif-font"/>
              </a:rPr>
              <a:t> which then produces one or more </a:t>
            </a:r>
            <a:r>
              <a:rPr lang="en-US" b="1" i="1" dirty="0">
                <a:latin typeface="medium-content-serif-font"/>
              </a:rPr>
              <a:t>events</a:t>
            </a:r>
            <a:r>
              <a:rPr lang="en-US" dirty="0">
                <a:latin typeface="medium-content-serif-font"/>
              </a:rPr>
              <a:t>. An aggregate can populate (re-hydrate) its state by sequential application of an event stream.</a:t>
            </a:r>
            <a:endParaRPr lang="en-NL" dirty="0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F0EBF041-2386-4BA1-9D70-B78F27C040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9711" y="2011926"/>
            <a:ext cx="4195247" cy="2541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2247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4A81668-B060-4705-A49E-120C4F3C3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Aggregaat</a:t>
            </a:r>
            <a:endParaRPr lang="en-NL" dirty="0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F0771DD0-C04C-4687-8693-9EDF451AE3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Titel van de presentatie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1F59A897-16E8-4910-B484-F1CDA8CBF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33</a:t>
            </a:fld>
            <a:endParaRPr lang="nl-NL"/>
          </a:p>
        </p:txBody>
      </p:sp>
      <p:sp>
        <p:nvSpPr>
          <p:cNvPr id="3" name="Rechthoek 2">
            <a:extLst>
              <a:ext uri="{FF2B5EF4-FFF2-40B4-BE49-F238E27FC236}">
                <a16:creationId xmlns:a16="http://schemas.microsoft.com/office/drawing/2014/main" id="{18D095F0-B9D1-4D34-AEBB-B174AC10E93E}"/>
              </a:ext>
            </a:extLst>
          </p:cNvPr>
          <p:cNvSpPr/>
          <p:nvPr/>
        </p:nvSpPr>
        <p:spPr>
          <a:xfrm>
            <a:off x="627595" y="1005503"/>
            <a:ext cx="805751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An Aggregate is an </a:t>
            </a:r>
            <a:r>
              <a:rPr lang="en-US" b="1" dirty="0">
                <a:highlight>
                  <a:srgbClr val="FFFF00"/>
                </a:highlight>
              </a:rPr>
              <a:t>entity</a:t>
            </a:r>
            <a:r>
              <a:rPr lang="en-US" dirty="0">
                <a:highlight>
                  <a:srgbClr val="FFFF00"/>
                </a:highlight>
              </a:rPr>
              <a:t> or </a:t>
            </a:r>
            <a:r>
              <a:rPr lang="en-US" b="1" dirty="0">
                <a:highlight>
                  <a:srgbClr val="FFFF00"/>
                </a:highlight>
              </a:rPr>
              <a:t>group of entities</a:t>
            </a:r>
            <a:r>
              <a:rPr lang="en-US" dirty="0">
                <a:highlight>
                  <a:srgbClr val="FFFF00"/>
                </a:highlight>
              </a:rPr>
              <a:t> that is always kept in a consistent state</a:t>
            </a:r>
            <a:r>
              <a:rPr lang="en-US" dirty="0"/>
              <a:t>. The </a:t>
            </a:r>
            <a:r>
              <a:rPr lang="en-US" b="1" dirty="0"/>
              <a:t>Aggregate Root</a:t>
            </a:r>
            <a:r>
              <a:rPr lang="en-US" dirty="0"/>
              <a:t> is the object on top of the aggregate tree that is responsible for maintaining this consistent state. This makes the Aggregate the prime building block for implementing a Command Model in any CQRS based application.</a:t>
            </a:r>
            <a:endParaRPr lang="en-NL" dirty="0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30F36180-8F47-45AD-A20D-D43B3D43A7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6587" y="3084269"/>
            <a:ext cx="4619687" cy="1188077"/>
          </a:xfrm>
          <a:prstGeom prst="rect">
            <a:avLst/>
          </a:prstGeom>
        </p:spPr>
      </p:pic>
      <p:sp>
        <p:nvSpPr>
          <p:cNvPr id="7" name="Tekstvak 6">
            <a:extLst>
              <a:ext uri="{FF2B5EF4-FFF2-40B4-BE49-F238E27FC236}">
                <a16:creationId xmlns:a16="http://schemas.microsoft.com/office/drawing/2014/main" id="{96F53941-0B94-4B2F-97D0-E6E0CC4C0C3D}"/>
              </a:ext>
            </a:extLst>
          </p:cNvPr>
          <p:cNvSpPr txBox="1"/>
          <p:nvPr/>
        </p:nvSpPr>
        <p:spPr>
          <a:xfrm>
            <a:off x="813176" y="2222956"/>
            <a:ext cx="2054870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b="1" dirty="0"/>
              <a:t>2 Types: </a:t>
            </a:r>
          </a:p>
          <a:p>
            <a:r>
              <a:rPr lang="en-US" sz="2000" dirty="0"/>
              <a:t>Event sourced</a:t>
            </a:r>
          </a:p>
          <a:p>
            <a:r>
              <a:rPr lang="en-US" sz="2000" dirty="0"/>
              <a:t>As-is</a:t>
            </a:r>
            <a:endParaRPr lang="en-NL" sz="2000" dirty="0" err="1"/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EB0DEC71-2AD0-4B42-AFC7-EFD0FBB291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7960" y="1873681"/>
            <a:ext cx="3773925" cy="1110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5078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6D339F7-2533-4579-9740-5072BA4529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Aggregaat</a:t>
            </a:r>
            <a:r>
              <a:rPr lang="en-US" dirty="0"/>
              <a:t>: commands </a:t>
            </a:r>
            <a:r>
              <a:rPr lang="en-US" dirty="0" err="1"/>
              <a:t>en</a:t>
            </a:r>
            <a:r>
              <a:rPr lang="en-US" dirty="0"/>
              <a:t> events</a:t>
            </a:r>
            <a:endParaRPr lang="en-NL" dirty="0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37D3504F-FD07-4D23-BBDE-581591CE83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Titel van de presentatie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75098AD6-651E-4D26-B2A2-370288BF5B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34</a:t>
            </a:fld>
            <a:endParaRPr lang="nl-NL"/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C473E785-6B1C-4B8F-8A59-FE62AA042891}"/>
              </a:ext>
            </a:extLst>
          </p:cNvPr>
          <p:cNvSpPr txBox="1"/>
          <p:nvPr/>
        </p:nvSpPr>
        <p:spPr>
          <a:xfrm>
            <a:off x="985257" y="1049367"/>
            <a:ext cx="7247717" cy="34009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300" b="1" dirty="0"/>
              <a:t>Command handler(s)</a:t>
            </a:r>
          </a:p>
          <a:p>
            <a:pPr marL="342900" indent="-342900">
              <a:buAutoNum type="arabicPeriod"/>
            </a:pPr>
            <a:endParaRPr lang="en-US" sz="1300" dirty="0"/>
          </a:p>
          <a:p>
            <a:r>
              <a:rPr lang="en-US" sz="1300" dirty="0"/>
              <a:t>This is where </a:t>
            </a:r>
            <a:r>
              <a:rPr lang="en-US" sz="24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business logic </a:t>
            </a:r>
            <a:r>
              <a:rPr lang="en-US" sz="1300" dirty="0"/>
              <a:t>is implemented and events are published</a:t>
            </a:r>
          </a:p>
          <a:p>
            <a:endParaRPr lang="en-US" sz="1300" dirty="0"/>
          </a:p>
          <a:p>
            <a:pPr marL="342900" indent="-342900">
              <a:buAutoNum type="arabicPeriod"/>
            </a:pPr>
            <a:endParaRPr lang="en-US" sz="1300" dirty="0"/>
          </a:p>
          <a:p>
            <a:r>
              <a:rPr lang="en-US" sz="1300" b="1" dirty="0"/>
              <a:t>Event handler(s)</a:t>
            </a:r>
          </a:p>
          <a:p>
            <a:endParaRPr lang="en-US" sz="1300" dirty="0"/>
          </a:p>
          <a:p>
            <a:r>
              <a:rPr lang="en-US" sz="1300" dirty="0"/>
              <a:t>This is where </a:t>
            </a:r>
            <a:r>
              <a:rPr lang="en-US" sz="28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state</a:t>
            </a:r>
            <a:r>
              <a:rPr lang="en-US" sz="1300" dirty="0"/>
              <a:t> is managed</a:t>
            </a:r>
          </a:p>
          <a:p>
            <a:endParaRPr lang="en-US" sz="1300" dirty="0"/>
          </a:p>
          <a:p>
            <a:pPr marL="342900" indent="-342900">
              <a:buAutoNum type="arabicPeriod"/>
            </a:pPr>
            <a:endParaRPr lang="en-US" sz="1300" dirty="0"/>
          </a:p>
          <a:p>
            <a:r>
              <a:rPr lang="en-US" sz="1300" b="1" dirty="0"/>
              <a:t>Query handler(s)</a:t>
            </a:r>
          </a:p>
          <a:p>
            <a:endParaRPr lang="en-US" sz="1300" dirty="0"/>
          </a:p>
          <a:p>
            <a:r>
              <a:rPr lang="en-US" sz="1300" dirty="0"/>
              <a:t>For data retrieval. The Q in CQRS</a:t>
            </a:r>
          </a:p>
          <a:p>
            <a:endParaRPr lang="en-US" sz="1300" dirty="0"/>
          </a:p>
          <a:p>
            <a:endParaRPr lang="en-NL" sz="1300" dirty="0" err="1"/>
          </a:p>
        </p:txBody>
      </p:sp>
    </p:spTree>
    <p:extLst>
      <p:ext uri="{BB962C8B-B14F-4D97-AF65-F5344CB8AC3E}">
        <p14:creationId xmlns:p14="http://schemas.microsoft.com/office/powerpoint/2010/main" val="14028204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66E5426-C252-4D60-AF5E-ED2398459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Structuur</a:t>
            </a:r>
            <a:r>
              <a:rPr lang="en-US" dirty="0"/>
              <a:t> van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aggregaat</a:t>
            </a:r>
            <a:endParaRPr lang="en-NL" dirty="0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2B7C9141-DF54-4B80-AAAD-44A39E3C51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Titel van de presentatie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1D28A3A7-0AF8-4A6E-AA62-4665E9E0A8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35</a:t>
            </a:fld>
            <a:endParaRPr lang="nl-NL"/>
          </a:p>
        </p:txBody>
      </p:sp>
      <p:sp>
        <p:nvSpPr>
          <p:cNvPr id="9" name="Rechthoek 8">
            <a:extLst>
              <a:ext uri="{FF2B5EF4-FFF2-40B4-BE49-F238E27FC236}">
                <a16:creationId xmlns:a16="http://schemas.microsoft.com/office/drawing/2014/main" id="{879E2FAD-A7A4-47FD-9E44-3FD18F678044}"/>
              </a:ext>
            </a:extLst>
          </p:cNvPr>
          <p:cNvSpPr/>
          <p:nvPr/>
        </p:nvSpPr>
        <p:spPr>
          <a:xfrm>
            <a:off x="811488" y="1034431"/>
            <a:ext cx="2859609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highlight>
                  <a:srgbClr val="FFFF00"/>
                </a:highlight>
              </a:rPr>
              <a:t>@Aggregate</a:t>
            </a:r>
          </a:p>
          <a:p>
            <a:r>
              <a:rPr lang="en-US" dirty="0"/>
              <a:t>public class </a:t>
            </a:r>
            <a:r>
              <a:rPr lang="en-US" dirty="0" err="1"/>
              <a:t>OrderAggregate</a:t>
            </a:r>
            <a:r>
              <a:rPr lang="en-US" dirty="0"/>
              <a:t> {</a:t>
            </a:r>
          </a:p>
          <a:p>
            <a:endParaRPr lang="en-US" dirty="0"/>
          </a:p>
          <a:p>
            <a:r>
              <a:rPr lang="en-US" dirty="0"/>
              <a:t>    </a:t>
            </a:r>
            <a:r>
              <a:rPr lang="en-US" b="1" dirty="0">
                <a:highlight>
                  <a:srgbClr val="FFFF00"/>
                </a:highlight>
              </a:rPr>
              <a:t>@</a:t>
            </a:r>
            <a:r>
              <a:rPr lang="en-US" b="1" dirty="0" err="1">
                <a:highlight>
                  <a:srgbClr val="FFFF00"/>
                </a:highlight>
              </a:rPr>
              <a:t>AggregateIdentifier</a:t>
            </a:r>
            <a:endParaRPr lang="en-US" b="1" dirty="0">
              <a:highlight>
                <a:srgbClr val="FFFF00"/>
              </a:highlight>
            </a:endParaRPr>
          </a:p>
          <a:p>
            <a:r>
              <a:rPr lang="en-US" dirty="0"/>
              <a:t>    private String </a:t>
            </a:r>
            <a:r>
              <a:rPr lang="en-US" dirty="0" err="1"/>
              <a:t>orderId</a:t>
            </a:r>
            <a:r>
              <a:rPr lang="en-US" dirty="0"/>
              <a:t>;</a:t>
            </a:r>
          </a:p>
          <a:p>
            <a:endParaRPr lang="en-US" dirty="0"/>
          </a:p>
          <a:p>
            <a:r>
              <a:rPr lang="en-US" dirty="0"/>
              <a:t>    //other properties</a:t>
            </a:r>
          </a:p>
          <a:p>
            <a:endParaRPr lang="en-US" dirty="0"/>
          </a:p>
          <a:p>
            <a:r>
              <a:rPr lang="en-US" dirty="0"/>
              <a:t>    </a:t>
            </a:r>
            <a:r>
              <a:rPr lang="en-US" b="1" dirty="0">
                <a:highlight>
                  <a:srgbClr val="FFFF00"/>
                </a:highlight>
              </a:rPr>
              <a:t>public </a:t>
            </a:r>
            <a:r>
              <a:rPr lang="en-US" b="1" dirty="0" err="1">
                <a:highlight>
                  <a:srgbClr val="FFFF00"/>
                </a:highlight>
              </a:rPr>
              <a:t>OrderAggregate</a:t>
            </a:r>
            <a:r>
              <a:rPr lang="en-US" b="1" dirty="0">
                <a:highlight>
                  <a:srgbClr val="FFFF00"/>
                </a:highlight>
              </a:rPr>
              <a:t>() {</a:t>
            </a:r>
          </a:p>
          <a:p>
            <a:r>
              <a:rPr lang="en-US" b="1" dirty="0"/>
              <a:t>    </a:t>
            </a:r>
            <a:r>
              <a:rPr lang="en-US" b="1" dirty="0">
                <a:highlight>
                  <a:srgbClr val="FFFF00"/>
                </a:highlight>
              </a:rPr>
              <a:t>}</a:t>
            </a:r>
          </a:p>
          <a:p>
            <a:endParaRPr lang="en-US" b="1" dirty="0"/>
          </a:p>
          <a:p>
            <a:r>
              <a:rPr lang="en-US" b="1" dirty="0"/>
              <a:t>  </a:t>
            </a:r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….(continued on next slide)</a:t>
            </a:r>
            <a:endParaRPr lang="en-NL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11" name="Rechte verbindingslijn met pijl 10">
            <a:extLst>
              <a:ext uri="{FF2B5EF4-FFF2-40B4-BE49-F238E27FC236}">
                <a16:creationId xmlns:a16="http://schemas.microsoft.com/office/drawing/2014/main" id="{7B531BC8-BC92-4930-9390-DFE27E1EB45C}"/>
              </a:ext>
            </a:extLst>
          </p:cNvPr>
          <p:cNvCxnSpPr>
            <a:cxnSpLocks/>
          </p:cNvCxnSpPr>
          <p:nvPr/>
        </p:nvCxnSpPr>
        <p:spPr>
          <a:xfrm flipH="1">
            <a:off x="3171720" y="1798432"/>
            <a:ext cx="130580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kstvak 17">
            <a:extLst>
              <a:ext uri="{FF2B5EF4-FFF2-40B4-BE49-F238E27FC236}">
                <a16:creationId xmlns:a16="http://schemas.microsoft.com/office/drawing/2014/main" id="{E653CC3F-F12A-4ECC-81DD-B244DDE22EEB}"/>
              </a:ext>
            </a:extLst>
          </p:cNvPr>
          <p:cNvSpPr txBox="1"/>
          <p:nvPr/>
        </p:nvSpPr>
        <p:spPr>
          <a:xfrm>
            <a:off x="4801443" y="1598377"/>
            <a:ext cx="2682465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300" b="1" dirty="0"/>
              <a:t>External reference point into the Aggregate instance</a:t>
            </a:r>
            <a:endParaRPr lang="en-NL" sz="1300" b="1" dirty="0" err="1"/>
          </a:p>
        </p:txBody>
      </p:sp>
      <p:cxnSp>
        <p:nvCxnSpPr>
          <p:cNvPr id="20" name="Rechte verbindingslijn met pijl 19">
            <a:extLst>
              <a:ext uri="{FF2B5EF4-FFF2-40B4-BE49-F238E27FC236}">
                <a16:creationId xmlns:a16="http://schemas.microsoft.com/office/drawing/2014/main" id="{77BCC8A8-A081-47F9-99BA-EE04B3E2F4EF}"/>
              </a:ext>
            </a:extLst>
          </p:cNvPr>
          <p:cNvCxnSpPr>
            <a:cxnSpLocks/>
          </p:cNvCxnSpPr>
          <p:nvPr/>
        </p:nvCxnSpPr>
        <p:spPr>
          <a:xfrm flipH="1">
            <a:off x="3124481" y="1183379"/>
            <a:ext cx="132942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kstvak 24">
            <a:extLst>
              <a:ext uri="{FF2B5EF4-FFF2-40B4-BE49-F238E27FC236}">
                <a16:creationId xmlns:a16="http://schemas.microsoft.com/office/drawing/2014/main" id="{39D24181-A784-40A8-BDCB-8FC9AD59BDB0}"/>
              </a:ext>
            </a:extLst>
          </p:cNvPr>
          <p:cNvSpPr txBox="1"/>
          <p:nvPr/>
        </p:nvSpPr>
        <p:spPr>
          <a:xfrm>
            <a:off x="4801443" y="1083351"/>
            <a:ext cx="2827554" cy="2000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300" b="1" dirty="0"/>
              <a:t>Marks the class as an aggregate</a:t>
            </a:r>
            <a:endParaRPr lang="en-NL" sz="1300" b="1" dirty="0" err="1"/>
          </a:p>
        </p:txBody>
      </p:sp>
      <p:cxnSp>
        <p:nvCxnSpPr>
          <p:cNvPr id="27" name="Rechte verbindingslijn met pijl 26">
            <a:extLst>
              <a:ext uri="{FF2B5EF4-FFF2-40B4-BE49-F238E27FC236}">
                <a16:creationId xmlns:a16="http://schemas.microsoft.com/office/drawing/2014/main" id="{E93DA6A9-25A6-4650-A598-8F9D66BCBA74}"/>
              </a:ext>
            </a:extLst>
          </p:cNvPr>
          <p:cNvCxnSpPr>
            <a:cxnSpLocks/>
          </p:cNvCxnSpPr>
          <p:nvPr/>
        </p:nvCxnSpPr>
        <p:spPr>
          <a:xfrm flipH="1">
            <a:off x="3526007" y="2837677"/>
            <a:ext cx="9515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kstvak 28">
            <a:extLst>
              <a:ext uri="{FF2B5EF4-FFF2-40B4-BE49-F238E27FC236}">
                <a16:creationId xmlns:a16="http://schemas.microsoft.com/office/drawing/2014/main" id="{484E7348-5C12-4E62-8A33-BC591F60EB98}"/>
              </a:ext>
            </a:extLst>
          </p:cNvPr>
          <p:cNvSpPr txBox="1"/>
          <p:nvPr/>
        </p:nvSpPr>
        <p:spPr>
          <a:xfrm>
            <a:off x="4801443" y="2693566"/>
            <a:ext cx="2444705" cy="2000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300" b="1" dirty="0"/>
              <a:t>Default constructor</a:t>
            </a:r>
            <a:endParaRPr lang="en-NL" sz="1300" b="1" dirty="0" err="1"/>
          </a:p>
        </p:txBody>
      </p:sp>
    </p:spTree>
    <p:extLst>
      <p:ext uri="{BB962C8B-B14F-4D97-AF65-F5344CB8AC3E}">
        <p14:creationId xmlns:p14="http://schemas.microsoft.com/office/powerpoint/2010/main" val="17682938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507B185-F4E6-4717-9231-FE9F60A6D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Structuur</a:t>
            </a:r>
            <a:r>
              <a:rPr lang="en-US" dirty="0"/>
              <a:t> van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aggregaat</a:t>
            </a:r>
            <a:r>
              <a:rPr lang="en-US" dirty="0"/>
              <a:t>: command handler</a:t>
            </a:r>
            <a:endParaRPr lang="en-NL" dirty="0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19CD657A-8978-414A-BAF0-FA2BBF7AF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Titel van de presentatie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7EA61275-D973-41DD-9DB9-66F39D3B6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36</a:t>
            </a:fld>
            <a:endParaRPr lang="nl-NL"/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CD2CE956-5BE9-4B88-821B-EA7CA33F9333}"/>
              </a:ext>
            </a:extLst>
          </p:cNvPr>
          <p:cNvSpPr txBox="1"/>
          <p:nvPr/>
        </p:nvSpPr>
        <p:spPr>
          <a:xfrm>
            <a:off x="665112" y="2987123"/>
            <a:ext cx="6255712" cy="14003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300" b="1" dirty="0">
                <a:highlight>
                  <a:srgbClr val="FFFF00"/>
                </a:highlight>
              </a:rPr>
              <a:t>@</a:t>
            </a:r>
            <a:r>
              <a:rPr lang="en-US" sz="1300" b="1" dirty="0" err="1">
                <a:highlight>
                  <a:srgbClr val="FFFF00"/>
                </a:highlight>
              </a:rPr>
              <a:t>CommandHandler</a:t>
            </a:r>
            <a:endParaRPr lang="en-US" sz="1300" b="1" dirty="0">
              <a:highlight>
                <a:srgbClr val="FFFF00"/>
              </a:highlight>
            </a:endParaRPr>
          </a:p>
          <a:p>
            <a:r>
              <a:rPr lang="en-US" sz="1300" dirty="0">
                <a:highlight>
                  <a:srgbClr val="FFFF00"/>
                </a:highlight>
              </a:rPr>
              <a:t>protected void on(</a:t>
            </a:r>
            <a:r>
              <a:rPr lang="en-US" sz="1300" dirty="0" err="1">
                <a:highlight>
                  <a:srgbClr val="FFFF00"/>
                </a:highlight>
              </a:rPr>
              <a:t>UpdateOrderStatusCommand</a:t>
            </a:r>
            <a:r>
              <a:rPr lang="en-US" sz="1300" dirty="0">
                <a:highlight>
                  <a:srgbClr val="FFFF00"/>
                </a:highlight>
              </a:rPr>
              <a:t> </a:t>
            </a:r>
            <a:r>
              <a:rPr lang="en-US" sz="1300" dirty="0" err="1">
                <a:highlight>
                  <a:srgbClr val="FFFF00"/>
                </a:highlight>
              </a:rPr>
              <a:t>updateOrderStatusCommand</a:t>
            </a:r>
            <a:r>
              <a:rPr lang="en-US" sz="1300" dirty="0">
                <a:highlight>
                  <a:srgbClr val="FFFF00"/>
                </a:highlight>
              </a:rPr>
              <a:t>)</a:t>
            </a:r>
            <a:r>
              <a:rPr lang="en-US" sz="1300" dirty="0"/>
              <a:t>{</a:t>
            </a:r>
          </a:p>
          <a:p>
            <a:r>
              <a:rPr lang="en-US" sz="1300" dirty="0"/>
              <a:t>        </a:t>
            </a:r>
            <a:r>
              <a:rPr lang="en-US" sz="1300" dirty="0" err="1">
                <a:highlight>
                  <a:srgbClr val="00FF00"/>
                </a:highlight>
              </a:rPr>
              <a:t>AggregateLifecycle.apply</a:t>
            </a:r>
            <a:r>
              <a:rPr lang="en-US" sz="1300" dirty="0"/>
              <a:t>(</a:t>
            </a:r>
          </a:p>
          <a:p>
            <a:r>
              <a:rPr lang="en-US" sz="1300" dirty="0"/>
              <a:t>            </a:t>
            </a:r>
            <a:r>
              <a:rPr lang="en-US" sz="1300" dirty="0">
                <a:highlight>
                  <a:srgbClr val="00FFFF"/>
                </a:highlight>
              </a:rPr>
              <a:t>new </a:t>
            </a:r>
            <a:r>
              <a:rPr lang="en-US" sz="1300" dirty="0" err="1">
                <a:highlight>
                  <a:srgbClr val="00FFFF"/>
                </a:highlight>
              </a:rPr>
              <a:t>OrderUpdatedEvent</a:t>
            </a:r>
            <a:r>
              <a:rPr lang="en-US" sz="1300" dirty="0">
                <a:highlight>
                  <a:srgbClr val="00FFFF"/>
                </a:highlight>
              </a:rPr>
              <a:t>(</a:t>
            </a:r>
          </a:p>
          <a:p>
            <a:pPr lvl="3"/>
            <a:r>
              <a:rPr lang="en-US" sz="1300" dirty="0" err="1">
                <a:highlight>
                  <a:srgbClr val="00FFFF"/>
                </a:highlight>
              </a:rPr>
              <a:t>updateOrderStatusCommand.orderId</a:t>
            </a:r>
            <a:r>
              <a:rPr lang="en-US" sz="1300" dirty="0">
                <a:highlight>
                  <a:srgbClr val="00FFFF"/>
                </a:highlight>
              </a:rPr>
              <a:t>, </a:t>
            </a:r>
          </a:p>
          <a:p>
            <a:pPr lvl="3"/>
            <a:r>
              <a:rPr lang="en-US" sz="1300" dirty="0" err="1">
                <a:highlight>
                  <a:srgbClr val="00FFFF"/>
                </a:highlight>
              </a:rPr>
              <a:t>updateOrderStatusCommand.orderStatus</a:t>
            </a:r>
            <a:r>
              <a:rPr lang="en-US" sz="1300" dirty="0">
                <a:highlight>
                  <a:srgbClr val="00FFFF"/>
                </a:highlight>
              </a:rPr>
              <a:t>));</a:t>
            </a:r>
          </a:p>
          <a:p>
            <a:r>
              <a:rPr lang="en-US" sz="1300" dirty="0"/>
              <a:t>    }</a:t>
            </a:r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EA9B05F1-086F-4F3F-AD07-CD7E9CB599C5}"/>
              </a:ext>
            </a:extLst>
          </p:cNvPr>
          <p:cNvSpPr/>
          <p:nvPr/>
        </p:nvSpPr>
        <p:spPr>
          <a:xfrm>
            <a:off x="620846" y="1045584"/>
            <a:ext cx="5685477" cy="15465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highlight>
                  <a:srgbClr val="FFFF00"/>
                </a:highlight>
              </a:rPr>
              <a:t>@</a:t>
            </a:r>
            <a:r>
              <a:rPr lang="en-US" b="1" dirty="0" err="1">
                <a:highlight>
                  <a:srgbClr val="FFFF00"/>
                </a:highlight>
              </a:rPr>
              <a:t>CommandHandler</a:t>
            </a:r>
            <a:endParaRPr lang="en-US" b="1" dirty="0">
              <a:highlight>
                <a:srgbClr val="FFFF00"/>
              </a:highlight>
            </a:endParaRPr>
          </a:p>
          <a:p>
            <a:r>
              <a:rPr lang="en-US" dirty="0">
                <a:highlight>
                  <a:srgbClr val="FFFF00"/>
                </a:highlight>
              </a:rPr>
              <a:t>public </a:t>
            </a:r>
            <a:r>
              <a:rPr lang="en-US" dirty="0" err="1">
                <a:highlight>
                  <a:srgbClr val="FFFF00"/>
                </a:highlight>
              </a:rPr>
              <a:t>OrderAggregate</a:t>
            </a:r>
            <a:r>
              <a:rPr lang="en-US" dirty="0">
                <a:highlight>
                  <a:srgbClr val="FFFF00"/>
                </a:highlight>
              </a:rPr>
              <a:t>(</a:t>
            </a:r>
            <a:r>
              <a:rPr lang="en-US" dirty="0" err="1">
                <a:highlight>
                  <a:srgbClr val="FFFF00"/>
                </a:highlight>
              </a:rPr>
              <a:t>CreateOrderCommand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createOrderCommand</a:t>
            </a:r>
            <a:r>
              <a:rPr lang="en-US" dirty="0">
                <a:highlight>
                  <a:srgbClr val="FFFF00"/>
                </a:highlight>
              </a:rPr>
              <a:t>)</a:t>
            </a:r>
            <a:r>
              <a:rPr lang="en-US" dirty="0"/>
              <a:t>{</a:t>
            </a:r>
          </a:p>
          <a:p>
            <a:r>
              <a:rPr lang="en-US" dirty="0"/>
              <a:t>        </a:t>
            </a:r>
            <a:r>
              <a:rPr lang="en-US" dirty="0" err="1">
                <a:highlight>
                  <a:srgbClr val="00FF00"/>
                </a:highlight>
              </a:rPr>
              <a:t>AggregateLifecycle.apply</a:t>
            </a:r>
            <a:r>
              <a:rPr lang="en-US" dirty="0"/>
              <a:t>(</a:t>
            </a:r>
          </a:p>
          <a:p>
            <a:r>
              <a:rPr lang="en-US" dirty="0"/>
              <a:t>	</a:t>
            </a:r>
            <a:r>
              <a:rPr lang="en-US" dirty="0">
                <a:highlight>
                  <a:srgbClr val="00FFFF"/>
                </a:highlight>
              </a:rPr>
              <a:t>new </a:t>
            </a:r>
            <a:r>
              <a:rPr lang="en-US" dirty="0" err="1">
                <a:highlight>
                  <a:srgbClr val="00FFFF"/>
                </a:highlight>
              </a:rPr>
              <a:t>OrderCreatedEvent</a:t>
            </a:r>
            <a:r>
              <a:rPr lang="en-US" dirty="0">
                <a:highlight>
                  <a:srgbClr val="00FFFF"/>
                </a:highlight>
              </a:rPr>
              <a:t>(</a:t>
            </a:r>
          </a:p>
          <a:p>
            <a:pPr lvl="3"/>
            <a:r>
              <a:rPr lang="en-US" dirty="0" err="1">
                <a:highlight>
                  <a:srgbClr val="00FFFF"/>
                </a:highlight>
              </a:rPr>
              <a:t>createOrderCommand.orderId</a:t>
            </a:r>
            <a:r>
              <a:rPr lang="en-US" dirty="0">
                <a:highlight>
                  <a:srgbClr val="00FFFF"/>
                </a:highlight>
              </a:rPr>
              <a:t>, </a:t>
            </a:r>
          </a:p>
          <a:p>
            <a:pPr lvl="3"/>
            <a:r>
              <a:rPr lang="en-US" dirty="0" err="1">
                <a:highlight>
                  <a:srgbClr val="00FFFF"/>
                </a:highlight>
              </a:rPr>
              <a:t>createOrderCommand.xxxx</a:t>
            </a:r>
            <a:r>
              <a:rPr lang="en-US" dirty="0">
                <a:highlight>
                  <a:srgbClr val="00FFFF"/>
                </a:highlight>
              </a:rPr>
              <a:t>)</a:t>
            </a:r>
            <a:r>
              <a:rPr lang="en-US" dirty="0"/>
              <a:t>);</a:t>
            </a:r>
          </a:p>
          <a:p>
            <a:r>
              <a:rPr lang="en-US" dirty="0"/>
              <a:t>}</a:t>
            </a:r>
            <a:endParaRPr lang="en-NL" dirty="0"/>
          </a:p>
        </p:txBody>
      </p:sp>
      <p:cxnSp>
        <p:nvCxnSpPr>
          <p:cNvPr id="13" name="Rechte verbindingslijn met pijl 12">
            <a:extLst>
              <a:ext uri="{FF2B5EF4-FFF2-40B4-BE49-F238E27FC236}">
                <a16:creationId xmlns:a16="http://schemas.microsoft.com/office/drawing/2014/main" id="{CF35DEB0-7EC5-4293-AC3F-DDA62F079C1E}"/>
              </a:ext>
            </a:extLst>
          </p:cNvPr>
          <p:cNvCxnSpPr>
            <a:cxnSpLocks/>
          </p:cNvCxnSpPr>
          <p:nvPr/>
        </p:nvCxnSpPr>
        <p:spPr>
          <a:xfrm flipH="1">
            <a:off x="2500260" y="1197830"/>
            <a:ext cx="39781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kstvak 16">
            <a:extLst>
              <a:ext uri="{FF2B5EF4-FFF2-40B4-BE49-F238E27FC236}">
                <a16:creationId xmlns:a16="http://schemas.microsoft.com/office/drawing/2014/main" id="{8DB29A5E-AA6A-4F1C-8B0D-56E25CEC5D2B}"/>
              </a:ext>
            </a:extLst>
          </p:cNvPr>
          <p:cNvSpPr txBox="1"/>
          <p:nvPr/>
        </p:nvSpPr>
        <p:spPr>
          <a:xfrm>
            <a:off x="6849565" y="947382"/>
            <a:ext cx="2071740" cy="6001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300" b="1" dirty="0">
                <a:highlight>
                  <a:srgbClr val="FFFF00"/>
                </a:highlight>
              </a:rPr>
              <a:t>Annotates this constructor method as a command handler</a:t>
            </a:r>
            <a:endParaRPr lang="en-NL" sz="1300" b="1" dirty="0" err="1">
              <a:highlight>
                <a:srgbClr val="FFFF00"/>
              </a:highlight>
            </a:endParaRPr>
          </a:p>
        </p:txBody>
      </p:sp>
      <p:cxnSp>
        <p:nvCxnSpPr>
          <p:cNvPr id="19" name="Rechte verbindingslijn met pijl 18">
            <a:extLst>
              <a:ext uri="{FF2B5EF4-FFF2-40B4-BE49-F238E27FC236}">
                <a16:creationId xmlns:a16="http://schemas.microsoft.com/office/drawing/2014/main" id="{726A2341-8AA3-4068-9B05-40BD76074799}"/>
              </a:ext>
            </a:extLst>
          </p:cNvPr>
          <p:cNvCxnSpPr>
            <a:cxnSpLocks/>
          </p:cNvCxnSpPr>
          <p:nvPr/>
        </p:nvCxnSpPr>
        <p:spPr>
          <a:xfrm flipH="1" flipV="1">
            <a:off x="3137979" y="1619601"/>
            <a:ext cx="3397788" cy="3947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kstvak 20">
            <a:extLst>
              <a:ext uri="{FF2B5EF4-FFF2-40B4-BE49-F238E27FC236}">
                <a16:creationId xmlns:a16="http://schemas.microsoft.com/office/drawing/2014/main" id="{C7A3E5E2-1665-4936-9B39-C579FBCC4EB6}"/>
              </a:ext>
            </a:extLst>
          </p:cNvPr>
          <p:cNvSpPr txBox="1"/>
          <p:nvPr/>
        </p:nvSpPr>
        <p:spPr>
          <a:xfrm>
            <a:off x="6863062" y="1855793"/>
            <a:ext cx="1790382" cy="6001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300" b="1" dirty="0">
                <a:highlight>
                  <a:srgbClr val="00FF00"/>
                </a:highlight>
              </a:rPr>
              <a:t>Aggregate lifecycle class in Axon framework</a:t>
            </a:r>
            <a:endParaRPr lang="en-NL" sz="1300" b="1" dirty="0" err="1">
              <a:highlight>
                <a:srgbClr val="00FF00"/>
              </a:highlight>
            </a:endParaRPr>
          </a:p>
        </p:txBody>
      </p:sp>
      <p:sp>
        <p:nvSpPr>
          <p:cNvPr id="29" name="Tekstvak 28">
            <a:extLst>
              <a:ext uri="{FF2B5EF4-FFF2-40B4-BE49-F238E27FC236}">
                <a16:creationId xmlns:a16="http://schemas.microsoft.com/office/drawing/2014/main" id="{FC70EF40-F215-47A9-AA16-5746890F30EC}"/>
              </a:ext>
            </a:extLst>
          </p:cNvPr>
          <p:cNvSpPr txBox="1"/>
          <p:nvPr/>
        </p:nvSpPr>
        <p:spPr>
          <a:xfrm>
            <a:off x="6812449" y="3519750"/>
            <a:ext cx="1299055" cy="80021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300" b="1" dirty="0">
                <a:highlight>
                  <a:srgbClr val="FFFF00"/>
                </a:highlight>
              </a:rPr>
              <a:t>Normal method can be annotated as well</a:t>
            </a:r>
            <a:endParaRPr lang="en-NL" sz="1300" b="1" dirty="0" err="1">
              <a:highlight>
                <a:srgbClr val="FFFF00"/>
              </a:highlight>
            </a:endParaRPr>
          </a:p>
        </p:txBody>
      </p:sp>
      <p:cxnSp>
        <p:nvCxnSpPr>
          <p:cNvPr id="31" name="Rechte verbindingslijn met pijl 30">
            <a:extLst>
              <a:ext uri="{FF2B5EF4-FFF2-40B4-BE49-F238E27FC236}">
                <a16:creationId xmlns:a16="http://schemas.microsoft.com/office/drawing/2014/main" id="{FAB6296A-EA7B-417E-B725-3D8CF6B8DE50}"/>
              </a:ext>
            </a:extLst>
          </p:cNvPr>
          <p:cNvCxnSpPr>
            <a:cxnSpLocks/>
          </p:cNvCxnSpPr>
          <p:nvPr/>
        </p:nvCxnSpPr>
        <p:spPr>
          <a:xfrm flipH="1">
            <a:off x="3083992" y="2170575"/>
            <a:ext cx="3451775" cy="13491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Rechte verbindingslijn met pijl 33">
            <a:extLst>
              <a:ext uri="{FF2B5EF4-FFF2-40B4-BE49-F238E27FC236}">
                <a16:creationId xmlns:a16="http://schemas.microsoft.com/office/drawing/2014/main" id="{FC9FECC3-A687-45E9-A9E4-39CC36ADF5AF}"/>
              </a:ext>
            </a:extLst>
          </p:cNvPr>
          <p:cNvCxnSpPr>
            <a:cxnSpLocks/>
          </p:cNvCxnSpPr>
          <p:nvPr/>
        </p:nvCxnSpPr>
        <p:spPr>
          <a:xfrm flipH="1" flipV="1">
            <a:off x="5677041" y="3518740"/>
            <a:ext cx="1022373" cy="3959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89597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507B185-F4E6-4717-9231-FE9F60A6D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Command handler (=business logic)</a:t>
            </a:r>
            <a:endParaRPr lang="en-NL" dirty="0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19CD657A-8978-414A-BAF0-FA2BBF7AF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Titel van de presentatie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7EA61275-D973-41DD-9DB9-66F39D3B6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37</a:t>
            </a:fld>
            <a:endParaRPr lang="nl-NL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F23C7410-F63C-4190-A919-EBB927281708}"/>
              </a:ext>
            </a:extLst>
          </p:cNvPr>
          <p:cNvSpPr/>
          <p:nvPr/>
        </p:nvSpPr>
        <p:spPr>
          <a:xfrm>
            <a:off x="663023" y="1005782"/>
            <a:ext cx="6550951" cy="2139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@</a:t>
            </a:r>
            <a:r>
              <a:rPr lang="en-US" b="1" dirty="0" err="1"/>
              <a:t>CommandHandler</a:t>
            </a:r>
            <a:endParaRPr lang="en-US" b="1" dirty="0"/>
          </a:p>
          <a:p>
            <a:r>
              <a:rPr lang="en-US" dirty="0"/>
              <a:t>public void handle(</a:t>
            </a:r>
            <a:r>
              <a:rPr lang="en-US" dirty="0" err="1"/>
              <a:t>CreateOrderCommand</a:t>
            </a:r>
            <a:r>
              <a:rPr lang="en-US" dirty="0"/>
              <a:t> </a:t>
            </a:r>
            <a:r>
              <a:rPr lang="en-US" dirty="0" err="1"/>
              <a:t>createOrderCommand</a:t>
            </a:r>
            <a:r>
              <a:rPr lang="en-US" dirty="0"/>
              <a:t>) {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if (</a:t>
            </a:r>
            <a:r>
              <a:rPr lang="en-US" dirty="0" err="1">
                <a:highlight>
                  <a:srgbClr val="FFFF00"/>
                </a:highlight>
              </a:rPr>
              <a:t>createOrderCommand.getAmount</a:t>
            </a:r>
            <a:r>
              <a:rPr lang="en-US" dirty="0">
                <a:highlight>
                  <a:srgbClr val="FFFF00"/>
                </a:highlight>
              </a:rPr>
              <a:t>() &lt;= 0) {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	throw new </a:t>
            </a:r>
            <a:r>
              <a:rPr lang="en-US" dirty="0" err="1">
                <a:highlight>
                  <a:srgbClr val="FFFF00"/>
                </a:highlight>
              </a:rPr>
              <a:t>IllegalArgumentException</a:t>
            </a:r>
            <a:r>
              <a:rPr lang="en-US" dirty="0">
                <a:highlight>
                  <a:srgbClr val="FFFF00"/>
                </a:highlight>
              </a:rPr>
              <a:t>("amount &lt;= 0");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}</a:t>
            </a:r>
          </a:p>
          <a:p>
            <a:pPr lvl="1"/>
            <a:r>
              <a:rPr lang="en-US" sz="1300" dirty="0" err="1"/>
              <a:t>AggregateLifecycle.apply</a:t>
            </a:r>
            <a:r>
              <a:rPr lang="en-US" sz="1300" dirty="0"/>
              <a:t>(</a:t>
            </a:r>
          </a:p>
          <a:p>
            <a:r>
              <a:rPr lang="en-US" sz="1300" dirty="0"/>
              <a:t>            new </a:t>
            </a:r>
            <a:r>
              <a:rPr lang="en-US" sz="1300" dirty="0" err="1"/>
              <a:t>OrderUpdatedEvent</a:t>
            </a:r>
            <a:r>
              <a:rPr lang="en-US" sz="1300" dirty="0"/>
              <a:t>(</a:t>
            </a:r>
          </a:p>
          <a:p>
            <a:pPr lvl="3"/>
            <a:r>
              <a:rPr lang="en-US" sz="1300" dirty="0" err="1"/>
              <a:t>updateOrderStatusCommand.orderId</a:t>
            </a:r>
            <a:r>
              <a:rPr lang="en-US" sz="1300" dirty="0"/>
              <a:t>, </a:t>
            </a:r>
          </a:p>
          <a:p>
            <a:pPr lvl="3"/>
            <a:r>
              <a:rPr lang="en-US" sz="1300" dirty="0" err="1"/>
              <a:t>updateOrderStatusCommand.orderStatus</a:t>
            </a:r>
            <a:r>
              <a:rPr lang="en-US" sz="1300" dirty="0"/>
              <a:t>));</a:t>
            </a:r>
            <a:endParaRPr lang="en-US" dirty="0"/>
          </a:p>
          <a:p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26448051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507B185-F4E6-4717-9231-FE9F60A6D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 handler (=state)</a:t>
            </a:r>
            <a:endParaRPr lang="en-NL" dirty="0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19CD657A-8978-414A-BAF0-FA2BBF7AF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Titel van de presentatie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7EA61275-D973-41DD-9DB9-66F39D3B6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38</a:t>
            </a:fld>
            <a:endParaRPr lang="nl-NL"/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CD2CE956-5BE9-4B88-821B-EA7CA33F9333}"/>
              </a:ext>
            </a:extLst>
          </p:cNvPr>
          <p:cNvSpPr txBox="1"/>
          <p:nvPr/>
        </p:nvSpPr>
        <p:spPr>
          <a:xfrm>
            <a:off x="2180364" y="2199083"/>
            <a:ext cx="4783272" cy="120032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300" dirty="0"/>
              <a:t> </a:t>
            </a:r>
          </a:p>
          <a:p>
            <a:r>
              <a:rPr lang="en-US" sz="1300" b="1" dirty="0"/>
              <a:t>@</a:t>
            </a:r>
            <a:r>
              <a:rPr lang="en-US" sz="1300" b="1" dirty="0" err="1"/>
              <a:t>EventSourcingHandler</a:t>
            </a:r>
            <a:endParaRPr lang="en-US" sz="1300" b="1" dirty="0"/>
          </a:p>
          <a:p>
            <a:r>
              <a:rPr lang="en-US" sz="1300" dirty="0"/>
              <a:t> protected void on(</a:t>
            </a:r>
            <a:r>
              <a:rPr lang="en-US" sz="1300" dirty="0" err="1">
                <a:highlight>
                  <a:srgbClr val="FFFF00"/>
                </a:highlight>
              </a:rPr>
              <a:t>OrderCreatedEvent</a:t>
            </a:r>
            <a:r>
              <a:rPr lang="en-US" sz="1300" dirty="0">
                <a:highlight>
                  <a:srgbClr val="FFFF00"/>
                </a:highlight>
              </a:rPr>
              <a:t> </a:t>
            </a:r>
            <a:r>
              <a:rPr lang="en-US" sz="1300" dirty="0" err="1">
                <a:highlight>
                  <a:srgbClr val="FFFF00"/>
                </a:highlight>
              </a:rPr>
              <a:t>orderCreatedEvent</a:t>
            </a:r>
            <a:r>
              <a:rPr lang="en-US" sz="1300" dirty="0"/>
              <a:t>){</a:t>
            </a:r>
          </a:p>
          <a:p>
            <a:r>
              <a:rPr lang="en-US" sz="1300" dirty="0"/>
              <a:t>        </a:t>
            </a:r>
            <a:r>
              <a:rPr lang="en-US" sz="1300" b="1" dirty="0" err="1">
                <a:highlight>
                  <a:srgbClr val="00FF00"/>
                </a:highlight>
              </a:rPr>
              <a:t>this</a:t>
            </a:r>
            <a:r>
              <a:rPr lang="en-US" sz="1300" b="1" dirty="0" err="1"/>
              <a:t>.orderId</a:t>
            </a:r>
            <a:r>
              <a:rPr lang="en-US" sz="1300" b="1" dirty="0"/>
              <a:t> </a:t>
            </a:r>
            <a:r>
              <a:rPr lang="en-US" sz="1300" dirty="0"/>
              <a:t>= </a:t>
            </a:r>
            <a:r>
              <a:rPr lang="en-US" sz="1300" dirty="0" err="1"/>
              <a:t>orderCreatedEvent.orderId</a:t>
            </a:r>
            <a:r>
              <a:rPr lang="en-US" sz="1300" dirty="0"/>
              <a:t>;</a:t>
            </a:r>
          </a:p>
          <a:p>
            <a:r>
              <a:rPr lang="en-US" sz="1300" dirty="0"/>
              <a:t>        </a:t>
            </a:r>
            <a:r>
              <a:rPr lang="en-US" sz="1300" b="1" dirty="0" err="1">
                <a:highlight>
                  <a:srgbClr val="00FF00"/>
                </a:highlight>
              </a:rPr>
              <a:t>this</a:t>
            </a:r>
            <a:r>
              <a:rPr lang="en-US" sz="1300" b="1" dirty="0" err="1"/>
              <a:t>.</a:t>
            </a:r>
            <a:r>
              <a:rPr lang="en-US" sz="1300" dirty="0" err="1"/>
              <a:t>xxxx</a:t>
            </a:r>
            <a:r>
              <a:rPr lang="en-US" sz="1300" dirty="0"/>
              <a:t> = </a:t>
            </a:r>
            <a:r>
              <a:rPr lang="en-US" sz="1300" dirty="0" err="1"/>
              <a:t>orderCreatedEvent.xxxx</a:t>
            </a:r>
            <a:r>
              <a:rPr lang="en-US" sz="1300" dirty="0"/>
              <a:t>;</a:t>
            </a:r>
          </a:p>
          <a:p>
            <a:r>
              <a:rPr lang="en-US" sz="1300" dirty="0"/>
              <a:t> }</a:t>
            </a:r>
            <a:endParaRPr lang="en-NL" sz="1300" dirty="0" err="1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01F6D563-D092-4DDA-ACD5-6FF9088C79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1879" y="803228"/>
            <a:ext cx="6624000" cy="11310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NL" dirty="0"/>
              <a:t>T</a:t>
            </a:r>
            <a:r>
              <a:rPr kumimoji="0" lang="en-NL" altLang="en-NL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he @</a:t>
            </a:r>
            <a:r>
              <a:rPr kumimoji="0" lang="en-NL" altLang="en-NL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EventSourcingHandler</a:t>
            </a:r>
            <a:r>
              <a:rPr kumimoji="0" lang="en-NL" altLang="en-NL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is what tells the framework that the annotated function should be called when the Aggregate is 'sourced from its events’.</a:t>
            </a:r>
            <a:endParaRPr kumimoji="0" lang="en-US" altLang="en-NL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NL" altLang="en-NL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NL" altLang="en-NL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As all the Event Sourcing Handlers combined will form the Aggregate, </a:t>
            </a:r>
            <a:endParaRPr kumimoji="0" lang="en-US" altLang="en-NL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NL" altLang="en-NL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this is where all the </a:t>
            </a:r>
            <a:r>
              <a:rPr kumimoji="0" lang="en-NL" altLang="en-NL" b="1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state changes</a:t>
            </a:r>
            <a:r>
              <a:rPr kumimoji="0" lang="en-NL" altLang="en-NL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NL" altLang="en-NL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happen.</a:t>
            </a:r>
          </a:p>
        </p:txBody>
      </p:sp>
      <p:cxnSp>
        <p:nvCxnSpPr>
          <p:cNvPr id="12" name="Rechte verbindingslijn met pijl 11">
            <a:extLst>
              <a:ext uri="{FF2B5EF4-FFF2-40B4-BE49-F238E27FC236}">
                <a16:creationId xmlns:a16="http://schemas.microsoft.com/office/drawing/2014/main" id="{3B05A9D5-F34A-49EC-A7E1-9E4DB5C4F598}"/>
              </a:ext>
            </a:extLst>
          </p:cNvPr>
          <p:cNvCxnSpPr>
            <a:cxnSpLocks/>
          </p:cNvCxnSpPr>
          <p:nvPr/>
        </p:nvCxnSpPr>
        <p:spPr>
          <a:xfrm flipH="1" flipV="1">
            <a:off x="6080255" y="2841052"/>
            <a:ext cx="219320" cy="5027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kstvak 15">
            <a:extLst>
              <a:ext uri="{FF2B5EF4-FFF2-40B4-BE49-F238E27FC236}">
                <a16:creationId xmlns:a16="http://schemas.microsoft.com/office/drawing/2014/main" id="{D2FDDC47-F663-4E21-96F7-A7CBFE9E5103}"/>
              </a:ext>
            </a:extLst>
          </p:cNvPr>
          <p:cNvSpPr txBox="1"/>
          <p:nvPr/>
        </p:nvSpPr>
        <p:spPr>
          <a:xfrm>
            <a:off x="5702280" y="3371429"/>
            <a:ext cx="1771439" cy="80021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300" b="1" dirty="0">
                <a:highlight>
                  <a:srgbClr val="FFFF00"/>
                </a:highlight>
              </a:rPr>
              <a:t>The event object must contain a </a:t>
            </a:r>
            <a:r>
              <a:rPr lang="en-US" sz="1300" b="1" dirty="0" err="1">
                <a:highlight>
                  <a:srgbClr val="FFFF00"/>
                </a:highlight>
              </a:rPr>
              <a:t>property+value</a:t>
            </a:r>
            <a:r>
              <a:rPr lang="en-US" sz="1300" b="1" dirty="0">
                <a:highlight>
                  <a:srgbClr val="FFFF00"/>
                </a:highlight>
              </a:rPr>
              <a:t> with the aggregate id</a:t>
            </a:r>
            <a:endParaRPr lang="en-NL" sz="1300" b="1" dirty="0" err="1">
              <a:highlight>
                <a:srgbClr val="FFFF00"/>
              </a:highlight>
            </a:endParaRPr>
          </a:p>
        </p:txBody>
      </p:sp>
      <p:cxnSp>
        <p:nvCxnSpPr>
          <p:cNvPr id="24" name="Rechte verbindingslijn met pijl 23">
            <a:extLst>
              <a:ext uri="{FF2B5EF4-FFF2-40B4-BE49-F238E27FC236}">
                <a16:creationId xmlns:a16="http://schemas.microsoft.com/office/drawing/2014/main" id="{F6E22A13-41F7-433B-BB6B-D466E722B222}"/>
              </a:ext>
            </a:extLst>
          </p:cNvPr>
          <p:cNvCxnSpPr>
            <a:cxnSpLocks/>
          </p:cNvCxnSpPr>
          <p:nvPr/>
        </p:nvCxnSpPr>
        <p:spPr>
          <a:xfrm flipV="1">
            <a:off x="1461015" y="2949024"/>
            <a:ext cx="1022374" cy="6242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kstvak 26">
            <a:extLst>
              <a:ext uri="{FF2B5EF4-FFF2-40B4-BE49-F238E27FC236}">
                <a16:creationId xmlns:a16="http://schemas.microsoft.com/office/drawing/2014/main" id="{3D789849-02CD-416F-8C16-E9D119090DEC}"/>
              </a:ext>
            </a:extLst>
          </p:cNvPr>
          <p:cNvSpPr txBox="1"/>
          <p:nvPr/>
        </p:nvSpPr>
        <p:spPr>
          <a:xfrm>
            <a:off x="904277" y="3620334"/>
            <a:ext cx="1339546" cy="6001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300" b="1" dirty="0">
                <a:highlight>
                  <a:srgbClr val="00FF00"/>
                </a:highlight>
              </a:rPr>
              <a:t>Changes the state of the aggregate object</a:t>
            </a:r>
            <a:endParaRPr lang="en-NL" sz="1300" b="1" dirty="0" err="1">
              <a:highlight>
                <a:srgbClr val="00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414851077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56FF91-21C9-49F8-A5F6-450C61B510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SAGAs</a:t>
            </a:r>
            <a:endParaRPr lang="en-NL" dirty="0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CC81475F-644D-4533-973C-9DC0CC2184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Titel van de presentatie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566BF399-7E7D-480B-8C2B-5F9C3D1E68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39</a:t>
            </a:fld>
            <a:endParaRPr lang="nl-NL"/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B7EACE38-1A3E-4046-A560-9E9F8C93567E}"/>
              </a:ext>
            </a:extLst>
          </p:cNvPr>
          <p:cNvSpPr txBox="1"/>
          <p:nvPr/>
        </p:nvSpPr>
        <p:spPr>
          <a:xfrm>
            <a:off x="719999" y="912403"/>
            <a:ext cx="8044020" cy="34470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 Saga is a special type of Event Listener: </a:t>
            </a:r>
          </a:p>
          <a:p>
            <a:pPr lvl="2"/>
            <a:r>
              <a:rPr lang="en-US" sz="1600" b="1" dirty="0"/>
              <a:t>one that manages a business transaction</a:t>
            </a:r>
            <a:r>
              <a:rPr lang="en-US" sz="1600" dirty="0"/>
              <a:t>.</a:t>
            </a:r>
          </a:p>
          <a:p>
            <a:endParaRPr lang="en-US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A Saga is nothing but a </a:t>
            </a:r>
            <a:r>
              <a:rPr lang="en-US" sz="1600" b="1" dirty="0">
                <a:solidFill>
                  <a:srgbClr val="000000"/>
                </a:solidFill>
                <a:highlight>
                  <a:srgbClr val="FFFF00"/>
                </a:highlight>
              </a:rPr>
              <a:t>sequence of local transactions</a:t>
            </a:r>
            <a:r>
              <a:rPr lang="en-US" sz="1600" dirty="0">
                <a:solidFill>
                  <a:srgbClr val="000000"/>
                </a:solidFill>
              </a:rPr>
              <a:t>, that are </a:t>
            </a:r>
            <a:r>
              <a:rPr lang="en-US" sz="1600" b="1" dirty="0">
                <a:solidFill>
                  <a:srgbClr val="000000"/>
                </a:solidFill>
                <a:highlight>
                  <a:srgbClr val="FFFF00"/>
                </a:highlight>
              </a:rPr>
              <a:t>occurring at the service level.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Sagas react to changes in the process (the events)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Can be long running (and therefor have state of their own)</a:t>
            </a:r>
          </a:p>
          <a:p>
            <a:endParaRPr lang="en-US" sz="1600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Typically, and contrary to regular event listeners, a saga has a starting point and an end, both triggered by events. While the starting point of a saga is usually very clear, there could be many ways for a saga to end.</a:t>
            </a:r>
            <a:endParaRPr lang="en-US" sz="1600" dirty="0">
              <a:solidFill>
                <a:srgbClr val="000000"/>
              </a:solidFill>
            </a:endParaRPr>
          </a:p>
          <a:p>
            <a:endParaRPr lang="en-US" sz="1600" b="1" dirty="0">
              <a:solidFill>
                <a:srgbClr val="000000"/>
              </a:solidFill>
              <a:latin typeface="inherit"/>
            </a:endParaRPr>
          </a:p>
        </p:txBody>
      </p:sp>
    </p:spTree>
    <p:extLst>
      <p:ext uri="{BB962C8B-B14F-4D97-AF65-F5344CB8AC3E}">
        <p14:creationId xmlns:p14="http://schemas.microsoft.com/office/powerpoint/2010/main" val="12821764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>
            <a:extLst>
              <a:ext uri="{FF2B5EF4-FFF2-40B4-BE49-F238E27FC236}">
                <a16:creationId xmlns:a16="http://schemas.microsoft.com/office/drawing/2014/main" id="{B61F2DE3-BAFB-4BE8-B3E4-0F09338BE0F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6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29459" y="738468"/>
            <a:ext cx="7175114" cy="4036001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A9F8FAF-84B8-4E54-9775-7E425F3B4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Programma</a:t>
            </a:r>
            <a:endParaRPr lang="en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BA1A10F-936D-45BD-8ECF-6D58338B1D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3555" y="895630"/>
            <a:ext cx="6487383" cy="3733520"/>
          </a:xfrm>
          <a:noFill/>
        </p:spPr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sz="1600" b="1" dirty="0" err="1">
                <a:gradFill flip="none" rotWithShape="1">
                  <a:gsLst>
                    <a:gs pos="23000">
                      <a:schemeClr val="accent1">
                        <a:lumMod val="5000"/>
                        <a:lumOff val="95000"/>
                      </a:schemeClr>
                    </a:gs>
                    <a:gs pos="59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13500000" scaled="1"/>
                  <a:tileRect/>
                </a:gradFill>
              </a:rPr>
              <a:t>Introductie</a:t>
            </a:r>
            <a:r>
              <a:rPr lang="en-US" sz="1600" b="1" dirty="0">
                <a:gradFill flip="none" rotWithShape="1">
                  <a:gsLst>
                    <a:gs pos="23000">
                      <a:schemeClr val="accent1">
                        <a:lumMod val="5000"/>
                        <a:lumOff val="95000"/>
                      </a:schemeClr>
                    </a:gs>
                    <a:gs pos="59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13500000" scaled="1"/>
                  <a:tileRect/>
                </a:gradFill>
              </a:rPr>
              <a:t>:</a:t>
            </a:r>
          </a:p>
          <a:p>
            <a:pPr marL="180000" lvl="1" indent="0">
              <a:buNone/>
            </a:pPr>
            <a:endParaRPr lang="en-US" sz="1600" b="1" dirty="0">
              <a:gradFill flip="none" rotWithShape="1">
                <a:gsLst>
                  <a:gs pos="23000">
                    <a:schemeClr val="accent1">
                      <a:lumMod val="5000"/>
                      <a:lumOff val="95000"/>
                    </a:schemeClr>
                  </a:gs>
                  <a:gs pos="59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13500000" scaled="1"/>
                <a:tileRect/>
              </a:gradFill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sz="1600" b="1" dirty="0">
                <a:gradFill flip="none" rotWithShape="1">
                  <a:gsLst>
                    <a:gs pos="23000">
                      <a:schemeClr val="accent1">
                        <a:lumMod val="5000"/>
                        <a:lumOff val="95000"/>
                      </a:schemeClr>
                    </a:gs>
                    <a:gs pos="59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13500000" scaled="1"/>
                  <a:tileRect/>
                </a:gradFill>
              </a:rPr>
              <a:t>Events: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600" b="1" dirty="0" err="1">
                <a:gradFill flip="none" rotWithShape="1">
                  <a:gsLst>
                    <a:gs pos="23000">
                      <a:schemeClr val="accent1">
                        <a:lumMod val="5000"/>
                        <a:lumOff val="95000"/>
                      </a:schemeClr>
                    </a:gs>
                    <a:gs pos="59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13500000" scaled="1"/>
                  <a:tileRect/>
                </a:gradFill>
              </a:rPr>
              <a:t>Transacties</a:t>
            </a:r>
            <a:r>
              <a:rPr lang="en-US" sz="1600" b="1" dirty="0">
                <a:gradFill flip="none" rotWithShape="1">
                  <a:gsLst>
                    <a:gs pos="23000">
                      <a:schemeClr val="accent1">
                        <a:lumMod val="5000"/>
                        <a:lumOff val="95000"/>
                      </a:schemeClr>
                    </a:gs>
                    <a:gs pos="59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13500000" scaled="1"/>
                  <a:tileRect/>
                </a:gradFill>
              </a:rPr>
              <a:t> </a:t>
            </a:r>
            <a:r>
              <a:rPr lang="en-US" sz="1600" b="1" dirty="0" err="1">
                <a:gradFill flip="none" rotWithShape="1">
                  <a:gsLst>
                    <a:gs pos="23000">
                      <a:schemeClr val="accent1">
                        <a:lumMod val="5000"/>
                        <a:lumOff val="95000"/>
                      </a:schemeClr>
                    </a:gs>
                    <a:gs pos="59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13500000" scaled="1"/>
                  <a:tileRect/>
                </a:gradFill>
              </a:rPr>
              <a:t>en</a:t>
            </a:r>
            <a:r>
              <a:rPr lang="en-US" sz="1600" b="1" dirty="0">
                <a:gradFill flip="none" rotWithShape="1">
                  <a:gsLst>
                    <a:gs pos="23000">
                      <a:schemeClr val="accent1">
                        <a:lumMod val="5000"/>
                        <a:lumOff val="95000"/>
                      </a:schemeClr>
                    </a:gs>
                    <a:gs pos="59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13500000" scaled="1"/>
                  <a:tileRect/>
                </a:gradFill>
              </a:rPr>
              <a:t> </a:t>
            </a:r>
            <a:r>
              <a:rPr lang="en-US" sz="1600" b="1" dirty="0" err="1">
                <a:gradFill flip="none" rotWithShape="1">
                  <a:gsLst>
                    <a:gs pos="23000">
                      <a:schemeClr val="accent1">
                        <a:lumMod val="5000"/>
                        <a:lumOff val="95000"/>
                      </a:schemeClr>
                    </a:gs>
                    <a:gs pos="59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13500000" scaled="1"/>
                  <a:tileRect/>
                </a:gradFill>
              </a:rPr>
              <a:t>domeinen</a:t>
            </a:r>
            <a:endParaRPr lang="en-US" sz="1600" b="1" dirty="0">
              <a:gradFill flip="none" rotWithShape="1">
                <a:gsLst>
                  <a:gs pos="23000">
                    <a:schemeClr val="accent1">
                      <a:lumMod val="5000"/>
                      <a:lumOff val="95000"/>
                    </a:schemeClr>
                  </a:gs>
                  <a:gs pos="59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13500000" scaled="1"/>
                <a:tileRect/>
              </a:gradFill>
            </a:endParaRP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600" b="1" dirty="0" err="1">
                <a:gradFill flip="none" rotWithShape="1">
                  <a:gsLst>
                    <a:gs pos="23000">
                      <a:schemeClr val="accent1">
                        <a:lumMod val="5000"/>
                        <a:lumOff val="95000"/>
                      </a:schemeClr>
                    </a:gs>
                    <a:gs pos="59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13500000" scaled="1"/>
                  <a:tileRect/>
                </a:gradFill>
              </a:rPr>
              <a:t>Notificaties</a:t>
            </a:r>
            <a:endParaRPr lang="en-US" sz="1600" b="1" dirty="0">
              <a:gradFill flip="none" rotWithShape="1">
                <a:gsLst>
                  <a:gs pos="23000">
                    <a:schemeClr val="accent1">
                      <a:lumMod val="5000"/>
                      <a:lumOff val="95000"/>
                    </a:schemeClr>
                  </a:gs>
                  <a:gs pos="59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13500000" scaled="1"/>
                <a:tileRect/>
              </a:gradFill>
            </a:endParaRP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600" b="1" dirty="0" err="1">
                <a:gradFill flip="none" rotWithShape="1">
                  <a:gsLst>
                    <a:gs pos="23000">
                      <a:schemeClr val="accent1">
                        <a:lumMod val="5000"/>
                        <a:lumOff val="95000"/>
                      </a:schemeClr>
                    </a:gs>
                    <a:gs pos="59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13500000" scaled="1"/>
                  <a:tileRect/>
                </a:gradFill>
              </a:rPr>
              <a:t>Cqrs</a:t>
            </a:r>
            <a:r>
              <a:rPr lang="en-US" sz="1600" b="1" dirty="0">
                <a:gradFill flip="none" rotWithShape="1">
                  <a:gsLst>
                    <a:gs pos="23000">
                      <a:schemeClr val="accent1">
                        <a:lumMod val="5000"/>
                        <a:lumOff val="95000"/>
                      </a:schemeClr>
                    </a:gs>
                    <a:gs pos="59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13500000" scaled="1"/>
                  <a:tileRect/>
                </a:gradFill>
              </a:rPr>
              <a:t> patroon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600" b="1" dirty="0">
                <a:gradFill flip="none" rotWithShape="1">
                  <a:gsLst>
                    <a:gs pos="23000">
                      <a:schemeClr val="accent1">
                        <a:lumMod val="5000"/>
                        <a:lumOff val="95000"/>
                      </a:schemeClr>
                    </a:gs>
                    <a:gs pos="59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13500000" scaled="1"/>
                  <a:tileRect/>
                </a:gradFill>
              </a:rPr>
              <a:t>Event sourcing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600" b="1" dirty="0">
                <a:gradFill flip="none" rotWithShape="1">
                  <a:gsLst>
                    <a:gs pos="23000">
                      <a:schemeClr val="accent1">
                        <a:lumMod val="5000"/>
                        <a:lumOff val="95000"/>
                      </a:schemeClr>
                    </a:gs>
                    <a:gs pos="59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13500000" scaled="1"/>
                  <a:tileRect/>
                </a:gradFill>
              </a:rPr>
              <a:t>Aggregates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600" b="1" dirty="0">
                <a:gradFill flip="none" rotWithShape="1">
                  <a:gsLst>
                    <a:gs pos="23000">
                      <a:schemeClr val="accent1">
                        <a:lumMod val="5000"/>
                        <a:lumOff val="95000"/>
                      </a:schemeClr>
                    </a:gs>
                    <a:gs pos="59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13500000" scaled="1"/>
                  <a:tileRect/>
                </a:gradFill>
              </a:rPr>
              <a:t>Saga</a:t>
            </a:r>
          </a:p>
          <a:p>
            <a:pPr marL="180000" lvl="1" indent="0">
              <a:buNone/>
            </a:pPr>
            <a:endParaRPr lang="en-US" sz="1600" b="1" dirty="0">
              <a:gradFill flip="none" rotWithShape="1">
                <a:gsLst>
                  <a:gs pos="23000">
                    <a:schemeClr val="accent1">
                      <a:lumMod val="5000"/>
                      <a:lumOff val="95000"/>
                    </a:schemeClr>
                  </a:gs>
                  <a:gs pos="59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13500000" scaled="1"/>
                <a:tileRect/>
              </a:gradFill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sz="1600" b="1" dirty="0" err="1">
                <a:gradFill flip="none" rotWithShape="1">
                  <a:gsLst>
                    <a:gs pos="23000">
                      <a:schemeClr val="accent1">
                        <a:lumMod val="5000"/>
                        <a:lumOff val="95000"/>
                      </a:schemeClr>
                    </a:gs>
                    <a:gs pos="59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13500000" scaled="1"/>
                  <a:tileRect/>
                </a:gradFill>
              </a:rPr>
              <a:t>Handson</a:t>
            </a:r>
            <a:r>
              <a:rPr lang="en-US" sz="1600" b="1" dirty="0">
                <a:gradFill flip="none" rotWithShape="1">
                  <a:gsLst>
                    <a:gs pos="23000">
                      <a:schemeClr val="accent1">
                        <a:lumMod val="5000"/>
                        <a:lumOff val="95000"/>
                      </a:schemeClr>
                    </a:gs>
                    <a:gs pos="59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13500000" scaled="1"/>
                  <a:tileRect/>
                </a:gradFill>
              </a:rPr>
              <a:t> : Event sourcing : </a:t>
            </a:r>
            <a:r>
              <a:rPr lang="en-US" sz="1600" b="1" dirty="0" err="1">
                <a:gradFill flip="none" rotWithShape="1">
                  <a:gsLst>
                    <a:gs pos="23000">
                      <a:schemeClr val="accent1">
                        <a:lumMod val="5000"/>
                        <a:lumOff val="95000"/>
                      </a:schemeClr>
                    </a:gs>
                    <a:gs pos="59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13500000" scaled="1"/>
                  <a:tileRect/>
                </a:gradFill>
              </a:rPr>
              <a:t>Java+springboot</a:t>
            </a:r>
            <a:r>
              <a:rPr lang="en-US" sz="1600" b="1" dirty="0">
                <a:gradFill flip="none" rotWithShape="1">
                  <a:gsLst>
                    <a:gs pos="23000">
                      <a:schemeClr val="accent1">
                        <a:lumMod val="5000"/>
                        <a:lumOff val="95000"/>
                      </a:schemeClr>
                    </a:gs>
                    <a:gs pos="59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13500000" scaled="1"/>
                  <a:tileRect/>
                </a:gradFill>
              </a:rPr>
              <a:t> micro services with axon framework: </a:t>
            </a:r>
            <a:r>
              <a:rPr lang="en-US" sz="1600" b="1" dirty="0" err="1">
                <a:gradFill flip="none" rotWithShape="1">
                  <a:gsLst>
                    <a:gs pos="23000">
                      <a:schemeClr val="accent1">
                        <a:lumMod val="5000"/>
                        <a:lumOff val="95000"/>
                      </a:schemeClr>
                    </a:gs>
                    <a:gs pos="59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13500000" scaled="1"/>
                  <a:tileRect/>
                </a:gradFill>
              </a:rPr>
              <a:t>implementeren</a:t>
            </a:r>
            <a:r>
              <a:rPr lang="en-US" sz="1600" b="1" dirty="0">
                <a:gradFill flip="none" rotWithShape="1">
                  <a:gsLst>
                    <a:gs pos="23000">
                      <a:schemeClr val="accent1">
                        <a:lumMod val="5000"/>
                        <a:lumOff val="95000"/>
                      </a:schemeClr>
                    </a:gs>
                    <a:gs pos="59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13500000" scaled="1"/>
                  <a:tileRect/>
                </a:gradFill>
              </a:rPr>
              <a:t> van </a:t>
            </a:r>
            <a:r>
              <a:rPr lang="en-US" sz="1600" b="1" dirty="0" err="1">
                <a:gradFill flip="none" rotWithShape="1">
                  <a:gsLst>
                    <a:gs pos="23000">
                      <a:schemeClr val="accent1">
                        <a:lumMod val="5000"/>
                        <a:lumOff val="95000"/>
                      </a:schemeClr>
                    </a:gs>
                    <a:gs pos="59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13500000" scaled="1"/>
                  <a:tileRect/>
                </a:gradFill>
              </a:rPr>
              <a:t>een</a:t>
            </a:r>
            <a:r>
              <a:rPr lang="en-US" sz="1600" b="1" dirty="0">
                <a:gradFill flip="none" rotWithShape="1">
                  <a:gsLst>
                    <a:gs pos="23000">
                      <a:schemeClr val="accent1">
                        <a:lumMod val="5000"/>
                        <a:lumOff val="95000"/>
                      </a:schemeClr>
                    </a:gs>
                    <a:gs pos="59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13500000" scaled="1"/>
                  <a:tileRect/>
                </a:gradFill>
              </a:rPr>
              <a:t> saga</a:t>
            </a:r>
          </a:p>
          <a:p>
            <a:endParaRPr lang="en-NL" sz="1600" b="1" dirty="0">
              <a:gradFill flip="none" rotWithShape="1">
                <a:gsLst>
                  <a:gs pos="23000">
                    <a:schemeClr val="accent1">
                      <a:lumMod val="5000"/>
                      <a:lumOff val="95000"/>
                    </a:schemeClr>
                  </a:gs>
                  <a:gs pos="59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13500000" scaled="1"/>
                <a:tileRect/>
              </a:gradFill>
            </a:endParaRPr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B25743AC-13A6-48C7-B8C2-C795D3099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Titel van de presentatie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AD16B925-A36A-4289-AE2B-ADF65F656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008554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8B4F987-7EB3-4138-B76A-B7B4FD790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SAGA (orchestrated)</a:t>
            </a:r>
            <a:endParaRPr lang="en-NL" dirty="0"/>
          </a:p>
        </p:txBody>
      </p:sp>
      <p:pic>
        <p:nvPicPr>
          <p:cNvPr id="145" name="Afbeelding 144">
            <a:extLst>
              <a:ext uri="{FF2B5EF4-FFF2-40B4-BE49-F238E27FC236}">
                <a16:creationId xmlns:a16="http://schemas.microsoft.com/office/drawing/2014/main" id="{18260FF2-F9AE-4067-910D-50C22C762A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901" y="896541"/>
            <a:ext cx="7342412" cy="3606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78120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65E1A2-11FD-4FF6-89FC-489630384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SAGA : Java code with Axon framework</a:t>
            </a:r>
            <a:endParaRPr lang="en-NL" dirty="0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C49A74F3-6F0A-493C-8860-DF873AFF1B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Titel van de presentatie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1FA5C86D-1FE0-4390-8200-B4EFED9E1E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41</a:t>
            </a:fld>
            <a:endParaRPr lang="nl-NL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9B3AB6BB-75E2-4475-A7F0-9C867882EA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2551" y="928587"/>
            <a:ext cx="4293639" cy="3602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98677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E3BDBD-F283-49B5-97D2-6E1FE563DA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Events sourced architectures ?</a:t>
            </a:r>
            <a:endParaRPr lang="en-NL" dirty="0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8BD75EF2-1CE3-498C-BE2F-B444CC660C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Titel van de presentatie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802D83AD-220E-467A-87E9-E6EF20B5E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42</a:t>
            </a:fld>
            <a:endParaRPr lang="nl-NL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A98C35ED-E9DA-46D0-B903-16AADDD280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2467" y="1601273"/>
            <a:ext cx="1896597" cy="1913839"/>
          </a:xfrm>
          <a:prstGeom prst="rect">
            <a:avLst/>
          </a:prstGeom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04D8D487-D563-45FA-80E4-ACA6596E95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2670" y="1711662"/>
            <a:ext cx="2167117" cy="1693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65129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8195D0-36FC-4DF0-B515-D9D370B6D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Handson</a:t>
            </a:r>
            <a:endParaRPr lang="en-NL" dirty="0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910E8934-3D4D-4BAE-83C5-6A41032153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Titel van de presentatie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6FCB3CBF-6234-42D1-AF23-2BF72F41B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43</a:t>
            </a:fld>
            <a:endParaRPr lang="nl-NL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0AD96DAA-0983-447F-86E0-6370D217C00E}"/>
              </a:ext>
            </a:extLst>
          </p:cNvPr>
          <p:cNvSpPr/>
          <p:nvPr/>
        </p:nvSpPr>
        <p:spPr>
          <a:xfrm>
            <a:off x="691703" y="1454266"/>
            <a:ext cx="8080013" cy="258532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https://github.com/AMIS-Services/sig-saga-pattern</a:t>
            </a:r>
            <a:endParaRPr lang="en-NL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977298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394D97A3-B8CF-4662-A0C8-396CA42753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Enterprise systems : </a:t>
            </a:r>
            <a:r>
              <a:rPr lang="en-US" dirty="0" err="1"/>
              <a:t>nog</a:t>
            </a:r>
            <a:r>
              <a:rPr lang="en-US" dirty="0"/>
              <a:t> </a:t>
            </a:r>
            <a:r>
              <a:rPr lang="en-US" dirty="0" err="1"/>
              <a:t>niet</a:t>
            </a:r>
            <a:r>
              <a:rPr lang="en-US" dirty="0"/>
              <a:t> zo </a:t>
            </a:r>
            <a:r>
              <a:rPr lang="en-US" dirty="0" err="1"/>
              <a:t>lang</a:t>
            </a:r>
            <a:r>
              <a:rPr lang="en-US" dirty="0"/>
              <a:t> </a:t>
            </a:r>
            <a:r>
              <a:rPr lang="en-US" dirty="0" err="1"/>
              <a:t>geleden</a:t>
            </a:r>
            <a:endParaRPr lang="en-NL" dirty="0"/>
          </a:p>
        </p:txBody>
      </p:sp>
      <p:pic>
        <p:nvPicPr>
          <p:cNvPr id="7" name="Tijdelijke aanduiding voor inhoud 6">
            <a:extLst>
              <a:ext uri="{FF2B5EF4-FFF2-40B4-BE49-F238E27FC236}">
                <a16:creationId xmlns:a16="http://schemas.microsoft.com/office/drawing/2014/main" id="{55DC395A-3C3D-400E-BB16-E548EF8F7A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19586" y="936625"/>
            <a:ext cx="4425327" cy="3779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9109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28B7C64-6293-4AFA-9E55-C6E8BB01E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Horizontale</a:t>
            </a:r>
            <a:r>
              <a:rPr lang="en-US" dirty="0"/>
              <a:t> </a:t>
            </a:r>
            <a:r>
              <a:rPr lang="en-US" dirty="0" err="1"/>
              <a:t>schaling</a:t>
            </a:r>
            <a:endParaRPr lang="en-NL" dirty="0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7D745E0C-A362-4B48-B934-2E2916A5A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Titel van de presentatie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05BACC43-C973-4436-BC92-BF80B9B6CA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6</a:t>
            </a:fld>
            <a:endParaRPr lang="nl-NL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C1D44AF2-350E-4B30-97CB-75B017A27C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1417" y="865474"/>
            <a:ext cx="4578788" cy="3412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7430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C66242-48B4-4A73-B711-F1807C35C6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Moderne</a:t>
            </a:r>
            <a:r>
              <a:rPr lang="en-US" dirty="0"/>
              <a:t> enterprise systems</a:t>
            </a:r>
            <a:endParaRPr lang="en-NL" dirty="0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1B7D1E3F-FCAE-4569-8707-2F42E22EB9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Titel van de presentatie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183C0115-58BB-4EAC-996F-1761009467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7</a:t>
            </a:fld>
            <a:endParaRPr lang="nl-NL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7726C7C0-4AFD-481F-AF1D-2FDBEE7B10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791" y="1173287"/>
            <a:ext cx="4955127" cy="2477564"/>
          </a:xfrm>
          <a:prstGeom prst="rect">
            <a:avLst/>
          </a:prstGeom>
        </p:spPr>
      </p:pic>
      <p:pic>
        <p:nvPicPr>
          <p:cNvPr id="10" name="Afbeelding 9">
            <a:extLst>
              <a:ext uri="{FF2B5EF4-FFF2-40B4-BE49-F238E27FC236}">
                <a16:creationId xmlns:a16="http://schemas.microsoft.com/office/drawing/2014/main" id="{62A34694-9044-4D0B-92B7-E30F02D770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7499" y="3117732"/>
            <a:ext cx="2777491" cy="1708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4783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1F19237B-7DA0-4CCB-B43E-478A1C2FB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 cluster</a:t>
            </a:r>
            <a:endParaRPr lang="en-NL" dirty="0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0A77876C-CB7B-47F8-B3B2-D03D513F0F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91656"/>
            <a:ext cx="9144000" cy="3360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2394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>
            <a:extLst>
              <a:ext uri="{FF2B5EF4-FFF2-40B4-BE49-F238E27FC236}">
                <a16:creationId xmlns:a16="http://schemas.microsoft.com/office/drawing/2014/main" id="{2499E1E9-7A37-42F0-879F-4EAE3CD8D7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7173" y="1011889"/>
            <a:ext cx="2455112" cy="1721200"/>
          </a:xfrm>
          <a:prstGeom prst="rect">
            <a:avLst/>
          </a:prstGeom>
        </p:spPr>
      </p:pic>
      <p:sp>
        <p:nvSpPr>
          <p:cNvPr id="5" name="Titel 4">
            <a:extLst>
              <a:ext uri="{FF2B5EF4-FFF2-40B4-BE49-F238E27FC236}">
                <a16:creationId xmlns:a16="http://schemas.microsoft.com/office/drawing/2014/main" id="{1F19237B-7DA0-4CCB-B43E-478A1C2FB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 instances</a:t>
            </a:r>
            <a:endParaRPr lang="en-NL" dirty="0"/>
          </a:p>
        </p:txBody>
      </p:sp>
      <p:pic>
        <p:nvPicPr>
          <p:cNvPr id="2" name="Afbeelding 1">
            <a:extLst>
              <a:ext uri="{FF2B5EF4-FFF2-40B4-BE49-F238E27FC236}">
                <a16:creationId xmlns:a16="http://schemas.microsoft.com/office/drawing/2014/main" id="{5D4D440D-276F-4F31-999C-B0C7237985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8240" y="3151473"/>
            <a:ext cx="1447726" cy="1547953"/>
          </a:xfrm>
          <a:prstGeom prst="rect">
            <a:avLst/>
          </a:prstGeom>
        </p:spPr>
      </p:pic>
      <p:pic>
        <p:nvPicPr>
          <p:cNvPr id="3" name="Afbeelding 2">
            <a:extLst>
              <a:ext uri="{FF2B5EF4-FFF2-40B4-BE49-F238E27FC236}">
                <a16:creationId xmlns:a16="http://schemas.microsoft.com/office/drawing/2014/main" id="{5B324725-8466-43A8-B9B4-E34AC2DC30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440" y="1012703"/>
            <a:ext cx="2455112" cy="1721200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8F1DC3FE-12F5-42AC-AD75-1166F9D1B4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5225" y="976149"/>
            <a:ext cx="2455112" cy="1721200"/>
          </a:xfrm>
          <a:prstGeom prst="rect">
            <a:avLst/>
          </a:prstGeom>
        </p:spPr>
      </p:pic>
      <p:sp>
        <p:nvSpPr>
          <p:cNvPr id="6" name="Tekstvak 5">
            <a:extLst>
              <a:ext uri="{FF2B5EF4-FFF2-40B4-BE49-F238E27FC236}">
                <a16:creationId xmlns:a16="http://schemas.microsoft.com/office/drawing/2014/main" id="{89F8DF29-DB23-441E-A621-866A1E29C185}"/>
              </a:ext>
            </a:extLst>
          </p:cNvPr>
          <p:cNvSpPr txBox="1"/>
          <p:nvPr/>
        </p:nvSpPr>
        <p:spPr>
          <a:xfrm>
            <a:off x="941388" y="2558591"/>
            <a:ext cx="1795058" cy="2000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300" dirty="0"/>
              <a:t>Instance #1 of service A</a:t>
            </a:r>
            <a:endParaRPr lang="en-NL" sz="1300" dirty="0" err="1"/>
          </a:p>
        </p:txBody>
      </p:sp>
      <p:sp>
        <p:nvSpPr>
          <p:cNvPr id="11" name="Tekstvak 10">
            <a:extLst>
              <a:ext uri="{FF2B5EF4-FFF2-40B4-BE49-F238E27FC236}">
                <a16:creationId xmlns:a16="http://schemas.microsoft.com/office/drawing/2014/main" id="{B06037A7-4909-4118-A830-405554F52B59}"/>
              </a:ext>
            </a:extLst>
          </p:cNvPr>
          <p:cNvSpPr txBox="1"/>
          <p:nvPr/>
        </p:nvSpPr>
        <p:spPr>
          <a:xfrm>
            <a:off x="3349989" y="2551653"/>
            <a:ext cx="1795058" cy="2000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300" dirty="0"/>
              <a:t>Instance #2 of service A</a:t>
            </a:r>
            <a:endParaRPr lang="en-NL" sz="1300" dirty="0" err="1"/>
          </a:p>
        </p:txBody>
      </p:sp>
      <p:sp>
        <p:nvSpPr>
          <p:cNvPr id="12" name="Tekstvak 11">
            <a:extLst>
              <a:ext uri="{FF2B5EF4-FFF2-40B4-BE49-F238E27FC236}">
                <a16:creationId xmlns:a16="http://schemas.microsoft.com/office/drawing/2014/main" id="{AF5A851F-0AC7-4C16-B1C8-192BB3BC7E24}"/>
              </a:ext>
            </a:extLst>
          </p:cNvPr>
          <p:cNvSpPr txBox="1"/>
          <p:nvPr/>
        </p:nvSpPr>
        <p:spPr>
          <a:xfrm>
            <a:off x="5884552" y="2545884"/>
            <a:ext cx="1795058" cy="2000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300" dirty="0"/>
              <a:t>Instance #n of service A</a:t>
            </a:r>
            <a:endParaRPr lang="en-NL" sz="1300" dirty="0" err="1"/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6B9EECF5-EEE8-4205-9098-ED83A7F90025}"/>
              </a:ext>
            </a:extLst>
          </p:cNvPr>
          <p:cNvSpPr txBox="1"/>
          <p:nvPr/>
        </p:nvSpPr>
        <p:spPr>
          <a:xfrm>
            <a:off x="5566610" y="3463202"/>
            <a:ext cx="267234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b="1" dirty="0"/>
              <a:t>database per service</a:t>
            </a:r>
            <a:endParaRPr lang="en-NL" sz="2000" b="1" dirty="0" err="1"/>
          </a:p>
        </p:txBody>
      </p:sp>
    </p:spTree>
    <p:extLst>
      <p:ext uri="{BB962C8B-B14F-4D97-AF65-F5344CB8AC3E}">
        <p14:creationId xmlns:p14="http://schemas.microsoft.com/office/powerpoint/2010/main" val="13574156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hema">
  <a:themeElements>
    <a:clrScheme name="Conclusion_Rood">
      <a:dk1>
        <a:srgbClr val="000000"/>
      </a:dk1>
      <a:lt1>
        <a:srgbClr val="FFFFFF"/>
      </a:lt1>
      <a:dk2>
        <a:srgbClr val="E63232"/>
      </a:dk2>
      <a:lt2>
        <a:srgbClr val="9D9D9C"/>
      </a:lt2>
      <a:accent1>
        <a:srgbClr val="00AAC8"/>
      </a:accent1>
      <a:accent2>
        <a:srgbClr val="0069B4"/>
      </a:accent2>
      <a:accent3>
        <a:srgbClr val="FFCC00"/>
      </a:accent3>
      <a:accent4>
        <a:srgbClr val="00A03C"/>
      </a:accent4>
      <a:accent5>
        <a:srgbClr val="DA4290"/>
      </a:accent5>
      <a:accent6>
        <a:srgbClr val="643C91"/>
      </a:accent6>
      <a:hlink>
        <a:srgbClr val="000000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th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0" rtlCol="0">
        <a:spAutoFit/>
      </a:bodyPr>
      <a:lstStyle>
        <a:defPPr>
          <a:defRPr sz="13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Amis_presentatie_v1" id="{ED940281-E184-7F41-8FBC-9283F70EF3DC}" vid="{06E219FD-7C92-2F4C-AAE9-4F759F7D005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30CA2D2FE84294DAF9C931A355E3336" ma:contentTypeVersion="6" ma:contentTypeDescription="Een nieuw document maken." ma:contentTypeScope="" ma:versionID="a3b63e6041d86e902075c20a1bf2524e">
  <xsd:schema xmlns:xsd="http://www.w3.org/2001/XMLSchema" xmlns:xs="http://www.w3.org/2001/XMLSchema" xmlns:p="http://schemas.microsoft.com/office/2006/metadata/properties" xmlns:ns3="a45d187d-8b31-48e2-8858-4b88d844c07d" targetNamespace="http://schemas.microsoft.com/office/2006/metadata/properties" ma:root="true" ma:fieldsID="d2fd910757610cc61655084f015db3b8" ns3:_="">
    <xsd:import namespace="a45d187d-8b31-48e2-8858-4b88d844c07d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45d187d-8b31-48e2-8858-4b88d844c07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15DF2822-16E4-4479-B239-41A079CBB65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8AE2BE3-7009-4861-93F8-47A3F65B33A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45d187d-8b31-48e2-8858-4b88d844c07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3653586-D9AD-4A7C-AE25-8F164514A81A}">
  <ds:schemaRefs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schemas.microsoft.com/office/2006/documentManagement/types"/>
    <ds:schemaRef ds:uri="http://schemas.microsoft.com/office/2006/metadata/properties"/>
    <ds:schemaRef ds:uri="http://purl.org/dc/terms/"/>
    <ds:schemaRef ds:uri="a45d187d-8b31-48e2-8858-4b88d844c07d"/>
    <ds:schemaRef ds:uri="http://www.w3.org/XML/1998/namespace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AMIS_SIG_Choreography</Template>
  <TotalTime>1619</TotalTime>
  <Words>1195</Words>
  <Application>Microsoft Office PowerPoint</Application>
  <PresentationFormat>Diavoorstelling (16:9)</PresentationFormat>
  <Paragraphs>229</Paragraphs>
  <Slides>43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11</vt:i4>
      </vt:variant>
      <vt:variant>
        <vt:lpstr>Thema</vt:lpstr>
      </vt:variant>
      <vt:variant>
        <vt:i4>1</vt:i4>
      </vt:variant>
      <vt:variant>
        <vt:lpstr>Diatitels</vt:lpstr>
      </vt:variant>
      <vt:variant>
        <vt:i4>43</vt:i4>
      </vt:variant>
    </vt:vector>
  </HeadingPairs>
  <TitlesOfParts>
    <vt:vector size="55" baseType="lpstr">
      <vt:lpstr>&amp;quot</vt:lpstr>
      <vt:lpstr>-apple-system</vt:lpstr>
      <vt:lpstr>Arial</vt:lpstr>
      <vt:lpstr>Calibri</vt:lpstr>
      <vt:lpstr>Courier New</vt:lpstr>
      <vt:lpstr>inherit</vt:lpstr>
      <vt:lpstr>Lora</vt:lpstr>
      <vt:lpstr>medium-content-serif-font</vt:lpstr>
      <vt:lpstr>Palatino</vt:lpstr>
      <vt:lpstr>Segoe UI</vt:lpstr>
      <vt:lpstr>Wingdings</vt:lpstr>
      <vt:lpstr>Office-thema</vt:lpstr>
      <vt:lpstr>SIG Choreografie</vt:lpstr>
      <vt:lpstr>Choreografie</vt:lpstr>
      <vt:lpstr>Puy du fou</vt:lpstr>
      <vt:lpstr>Programma</vt:lpstr>
      <vt:lpstr>Enterprise systems : nog niet zo lang geleden</vt:lpstr>
      <vt:lpstr>Horizontale schaling</vt:lpstr>
      <vt:lpstr>Moderne enterprise systems</vt:lpstr>
      <vt:lpstr>Kubernetes cluster</vt:lpstr>
      <vt:lpstr>Service instances</vt:lpstr>
      <vt:lpstr>Domain driven design</vt:lpstr>
      <vt:lpstr>Transactions</vt:lpstr>
      <vt:lpstr>PowerPoint-presentatie</vt:lpstr>
      <vt:lpstr>Voorbeeld</vt:lpstr>
      <vt:lpstr>PowerPoint-presentatie</vt:lpstr>
      <vt:lpstr>Voorbeeld</vt:lpstr>
      <vt:lpstr>Uiteindelijke consistentie</vt:lpstr>
      <vt:lpstr>Uiteindelijke consistentie : rebound</vt:lpstr>
      <vt:lpstr>Eric Brewer’s CAP theorie</vt:lpstr>
      <vt:lpstr>Eric Brewer’s CAP theorie</vt:lpstr>
      <vt:lpstr>Martin Fowler</vt:lpstr>
      <vt:lpstr>Event notificatie</vt:lpstr>
      <vt:lpstr>Event driven choreography</vt:lpstr>
      <vt:lpstr>?</vt:lpstr>
      <vt:lpstr>Compensating events</vt:lpstr>
      <vt:lpstr>Messaging infrastructure</vt:lpstr>
      <vt:lpstr>Event sourcing</vt:lpstr>
      <vt:lpstr>Event sourcing</vt:lpstr>
      <vt:lpstr>CQRS</vt:lpstr>
      <vt:lpstr>Projections</vt:lpstr>
      <vt:lpstr>Histography.io – Timeline of history</vt:lpstr>
      <vt:lpstr>Event sourcing frameworks</vt:lpstr>
      <vt:lpstr>Aggregaat</vt:lpstr>
      <vt:lpstr>Aggregaat</vt:lpstr>
      <vt:lpstr>Aggregaat: commands en events</vt:lpstr>
      <vt:lpstr>Structuur van een aggregaat</vt:lpstr>
      <vt:lpstr>Structuur van een aggregaat: command handler</vt:lpstr>
      <vt:lpstr>Command handler (=business logic)</vt:lpstr>
      <vt:lpstr>Event handler (=state)</vt:lpstr>
      <vt:lpstr>SAGAs</vt:lpstr>
      <vt:lpstr>SAGA (orchestrated)</vt:lpstr>
      <vt:lpstr>SAGA : Java code with Axon framework</vt:lpstr>
      <vt:lpstr>Events sourced architectures ?</vt:lpstr>
      <vt:lpstr>Handson</vt:lpstr>
    </vt:vector>
  </TitlesOfParts>
  <Manager/>
  <Company>AMIS Conclusion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SIG Choreography</dc:title>
  <dc:subject/>
  <dc:creator>Jacco Cijsouw</dc:creator>
  <cp:keywords/>
  <dc:description>AMIS Conclusion presentatie - versie 2 - juni 2019
Ontwerp: Humming
Template: Ton Persoon</dc:description>
  <cp:lastModifiedBy>Jacco Cijsouw</cp:lastModifiedBy>
  <cp:revision>2</cp:revision>
  <dcterms:created xsi:type="dcterms:W3CDTF">2019-09-11T18:16:08Z</dcterms:created>
  <dcterms:modified xsi:type="dcterms:W3CDTF">2019-10-06T13:10:40Z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0x010100430CA2D2FE84294DAF9C931A355E3336</vt:lpwstr>
  </property>
</Properties>
</file>